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3"/>
    <p:sldMasterId id="2147483823" r:id="rId4"/>
    <p:sldMasterId id="2147483836" r:id="rId5"/>
    <p:sldMasterId id="2147483867" r:id="rId6"/>
  </p:sldMasterIdLst>
  <p:notesMasterIdLst>
    <p:notesMasterId r:id="rId26"/>
  </p:notesMasterIdLst>
  <p:handoutMasterIdLst>
    <p:handoutMasterId r:id="rId27"/>
  </p:handoutMasterIdLst>
  <p:sldIdLst>
    <p:sldId id="256" r:id="rId7"/>
    <p:sldId id="2147348250" r:id="rId8"/>
    <p:sldId id="2147348254" r:id="rId9"/>
    <p:sldId id="2147348251" r:id="rId10"/>
    <p:sldId id="2147348252" r:id="rId11"/>
    <p:sldId id="2147348253" r:id="rId12"/>
    <p:sldId id="257" r:id="rId13"/>
    <p:sldId id="2147348236" r:id="rId14"/>
    <p:sldId id="2147348237" r:id="rId15"/>
    <p:sldId id="2147348255" r:id="rId16"/>
    <p:sldId id="2147348256" r:id="rId17"/>
    <p:sldId id="2147348257" r:id="rId18"/>
    <p:sldId id="2147348263" r:id="rId19"/>
    <p:sldId id="2147348258" r:id="rId20"/>
    <p:sldId id="2147348259" r:id="rId21"/>
    <p:sldId id="2147348260" r:id="rId22"/>
    <p:sldId id="2147348261" r:id="rId23"/>
    <p:sldId id="214734826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6"/>
    <p:restoredTop sz="96024"/>
  </p:normalViewPr>
  <p:slideViewPr>
    <p:cSldViewPr snapToGrid="0" snapToObjects="1">
      <p:cViewPr varScale="1">
        <p:scale>
          <a:sx n="66" d="100"/>
          <a:sy n="66" d="100"/>
        </p:scale>
        <p:origin x="36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0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milson Sanches" userId="0bec03a0-2b6b-49e0-aa75-8c57e5d2e75e" providerId="ADAL" clId="{D1E11212-6E87-4032-B9FE-FBD75CCB50A6}"/>
    <pc:docChg chg="modSld modMainMaster">
      <pc:chgData name="Ademilson Sanches" userId="0bec03a0-2b6b-49e0-aa75-8c57e5d2e75e" providerId="ADAL" clId="{D1E11212-6E87-4032-B9FE-FBD75CCB50A6}" dt="2022-08-23T13:07:19.578" v="12" actId="6549"/>
      <pc:docMkLst>
        <pc:docMk/>
      </pc:docMkLst>
      <pc:sldChg chg="modSp mod">
        <pc:chgData name="Ademilson Sanches" userId="0bec03a0-2b6b-49e0-aa75-8c57e5d2e75e" providerId="ADAL" clId="{D1E11212-6E87-4032-B9FE-FBD75CCB50A6}" dt="2022-08-23T13:06:32.594" v="2" actId="6549"/>
        <pc:sldMkLst>
          <pc:docMk/>
          <pc:sldMk cId="613210108" sldId="2147348256"/>
        </pc:sldMkLst>
        <pc:spChg chg="mod">
          <ac:chgData name="Ademilson Sanches" userId="0bec03a0-2b6b-49e0-aa75-8c57e5d2e75e" providerId="ADAL" clId="{D1E11212-6E87-4032-B9FE-FBD75CCB50A6}" dt="2022-08-23T13:06:32.594" v="2" actId="6549"/>
          <ac:spMkLst>
            <pc:docMk/>
            <pc:sldMk cId="613210108" sldId="2147348256"/>
            <ac:spMk id="58" creationId="{00000000-0000-0000-0000-000000000000}"/>
          </ac:spMkLst>
        </pc:spChg>
      </pc:sldChg>
      <pc:sldChg chg="modSp mod">
        <pc:chgData name="Ademilson Sanches" userId="0bec03a0-2b6b-49e0-aa75-8c57e5d2e75e" providerId="ADAL" clId="{D1E11212-6E87-4032-B9FE-FBD75CCB50A6}" dt="2022-08-23T13:06:39.222" v="4" actId="6549"/>
        <pc:sldMkLst>
          <pc:docMk/>
          <pc:sldMk cId="1324572571" sldId="2147348257"/>
        </pc:sldMkLst>
        <pc:spChg chg="mod">
          <ac:chgData name="Ademilson Sanches" userId="0bec03a0-2b6b-49e0-aa75-8c57e5d2e75e" providerId="ADAL" clId="{D1E11212-6E87-4032-B9FE-FBD75CCB50A6}" dt="2022-08-23T13:06:39.222" v="4" actId="6549"/>
          <ac:spMkLst>
            <pc:docMk/>
            <pc:sldMk cId="1324572571" sldId="2147348257"/>
            <ac:spMk id="72" creationId="{00000000-0000-0000-0000-000000000000}"/>
          </ac:spMkLst>
        </pc:spChg>
      </pc:sldChg>
      <pc:sldChg chg="modSp mod">
        <pc:chgData name="Ademilson Sanches" userId="0bec03a0-2b6b-49e0-aa75-8c57e5d2e75e" providerId="ADAL" clId="{D1E11212-6E87-4032-B9FE-FBD75CCB50A6}" dt="2022-08-23T13:06:56.963" v="8" actId="6549"/>
        <pc:sldMkLst>
          <pc:docMk/>
          <pc:sldMk cId="4028186760" sldId="2147348258"/>
        </pc:sldMkLst>
        <pc:spChg chg="mod">
          <ac:chgData name="Ademilson Sanches" userId="0bec03a0-2b6b-49e0-aa75-8c57e5d2e75e" providerId="ADAL" clId="{D1E11212-6E87-4032-B9FE-FBD75CCB50A6}" dt="2022-08-23T13:06:56.963" v="8" actId="6549"/>
          <ac:spMkLst>
            <pc:docMk/>
            <pc:sldMk cId="4028186760" sldId="2147348258"/>
            <ac:spMk id="72" creationId="{00000000-0000-0000-0000-000000000000}"/>
          </ac:spMkLst>
        </pc:spChg>
      </pc:sldChg>
      <pc:sldChg chg="modSp mod">
        <pc:chgData name="Ademilson Sanches" userId="0bec03a0-2b6b-49e0-aa75-8c57e5d2e75e" providerId="ADAL" clId="{D1E11212-6E87-4032-B9FE-FBD75CCB50A6}" dt="2022-08-23T13:07:07.807" v="10" actId="6549"/>
        <pc:sldMkLst>
          <pc:docMk/>
          <pc:sldMk cId="2563971429" sldId="2147348259"/>
        </pc:sldMkLst>
        <pc:spChg chg="mod">
          <ac:chgData name="Ademilson Sanches" userId="0bec03a0-2b6b-49e0-aa75-8c57e5d2e75e" providerId="ADAL" clId="{D1E11212-6E87-4032-B9FE-FBD75CCB50A6}" dt="2022-08-23T13:07:07.807" v="10" actId="6549"/>
          <ac:spMkLst>
            <pc:docMk/>
            <pc:sldMk cId="2563971429" sldId="2147348259"/>
            <ac:spMk id="72" creationId="{00000000-0000-0000-0000-000000000000}"/>
          </ac:spMkLst>
        </pc:spChg>
      </pc:sldChg>
      <pc:sldChg chg="modSp mod">
        <pc:chgData name="Ademilson Sanches" userId="0bec03a0-2b6b-49e0-aa75-8c57e5d2e75e" providerId="ADAL" clId="{D1E11212-6E87-4032-B9FE-FBD75CCB50A6}" dt="2022-08-23T13:07:19.578" v="12" actId="6549"/>
        <pc:sldMkLst>
          <pc:docMk/>
          <pc:sldMk cId="2574578742" sldId="2147348260"/>
        </pc:sldMkLst>
        <pc:spChg chg="mod">
          <ac:chgData name="Ademilson Sanches" userId="0bec03a0-2b6b-49e0-aa75-8c57e5d2e75e" providerId="ADAL" clId="{D1E11212-6E87-4032-B9FE-FBD75CCB50A6}" dt="2022-08-23T13:07:19.578" v="12" actId="6549"/>
          <ac:spMkLst>
            <pc:docMk/>
            <pc:sldMk cId="2574578742" sldId="2147348260"/>
            <ac:spMk id="72" creationId="{00000000-0000-0000-0000-000000000000}"/>
          </ac:spMkLst>
        </pc:spChg>
      </pc:sldChg>
      <pc:sldChg chg="modSp mod">
        <pc:chgData name="Ademilson Sanches" userId="0bec03a0-2b6b-49e0-aa75-8c57e5d2e75e" providerId="ADAL" clId="{D1E11212-6E87-4032-B9FE-FBD75CCB50A6}" dt="2022-08-23T13:06:45.300" v="6" actId="6549"/>
        <pc:sldMkLst>
          <pc:docMk/>
          <pc:sldMk cId="1239142242" sldId="2147348263"/>
        </pc:sldMkLst>
        <pc:spChg chg="mod">
          <ac:chgData name="Ademilson Sanches" userId="0bec03a0-2b6b-49e0-aa75-8c57e5d2e75e" providerId="ADAL" clId="{D1E11212-6E87-4032-B9FE-FBD75CCB50A6}" dt="2022-08-23T13:06:45.300" v="6" actId="6549"/>
          <ac:spMkLst>
            <pc:docMk/>
            <pc:sldMk cId="1239142242" sldId="2147348263"/>
            <ac:spMk id="72" creationId="{00000000-0000-0000-0000-000000000000}"/>
          </ac:spMkLst>
        </pc:spChg>
      </pc:sldChg>
      <pc:sldMasterChg chg="modSldLayout">
        <pc:chgData name="Ademilson Sanches" userId="0bec03a0-2b6b-49e0-aa75-8c57e5d2e75e" providerId="ADAL" clId="{D1E11212-6E87-4032-B9FE-FBD75CCB50A6}" dt="2022-08-21T00:41:12.268" v="0" actId="164"/>
        <pc:sldMasterMkLst>
          <pc:docMk/>
          <pc:sldMasterMk cId="1748628154" sldId="2147483823"/>
        </pc:sldMasterMkLst>
        <pc:sldLayoutChg chg="addSp modSp">
          <pc:chgData name="Ademilson Sanches" userId="0bec03a0-2b6b-49e0-aa75-8c57e5d2e75e" providerId="ADAL" clId="{D1E11212-6E87-4032-B9FE-FBD75CCB50A6}" dt="2022-08-21T00:41:12.268" v="0" actId="164"/>
          <pc:sldLayoutMkLst>
            <pc:docMk/>
            <pc:sldMasterMk cId="1748628154" sldId="2147483823"/>
            <pc:sldLayoutMk cId="102998672" sldId="2147483824"/>
          </pc:sldLayoutMkLst>
          <pc:grpChg chg="add mod">
            <ac:chgData name="Ademilson Sanches" userId="0bec03a0-2b6b-49e0-aa75-8c57e5d2e75e" providerId="ADAL" clId="{D1E11212-6E87-4032-B9FE-FBD75CCB50A6}" dt="2022-08-21T00:41:12.268" v="0" actId="164"/>
            <ac:grpSpMkLst>
              <pc:docMk/>
              <pc:sldMasterMk cId="1748628154" sldId="2147483823"/>
              <pc:sldLayoutMk cId="102998672" sldId="2147483824"/>
              <ac:grpSpMk id="2" creationId="{1DE2E03B-68AB-6655-EAAA-2439C8552EDE}"/>
            </ac:grpSpMkLst>
          </pc:grpChg>
          <pc:picChg chg="mod">
            <ac:chgData name="Ademilson Sanches" userId="0bec03a0-2b6b-49e0-aa75-8c57e5d2e75e" providerId="ADAL" clId="{D1E11212-6E87-4032-B9FE-FBD75CCB50A6}" dt="2022-08-21T00:41:12.268" v="0" actId="164"/>
            <ac:picMkLst>
              <pc:docMk/>
              <pc:sldMasterMk cId="1748628154" sldId="2147483823"/>
              <pc:sldLayoutMk cId="102998672" sldId="2147483824"/>
              <ac:picMk id="4" creationId="{E0FD5B55-44BB-6250-F9EC-80325AA11B6C}"/>
            </ac:picMkLst>
          </pc:picChg>
          <pc:picChg chg="mod">
            <ac:chgData name="Ademilson Sanches" userId="0bec03a0-2b6b-49e0-aa75-8c57e5d2e75e" providerId="ADAL" clId="{D1E11212-6E87-4032-B9FE-FBD75CCB50A6}" dt="2022-08-21T00:41:12.268" v="0" actId="164"/>
            <ac:picMkLst>
              <pc:docMk/>
              <pc:sldMasterMk cId="1748628154" sldId="2147483823"/>
              <pc:sldLayoutMk cId="102998672" sldId="2147483824"/>
              <ac:picMk id="5" creationId="{8B7D6F1C-C6B6-4CA7-866F-846E2877AC03}"/>
            </ac:picMkLst>
          </pc:picChg>
          <pc:picChg chg="mod">
            <ac:chgData name="Ademilson Sanches" userId="0bec03a0-2b6b-49e0-aa75-8c57e5d2e75e" providerId="ADAL" clId="{D1E11212-6E87-4032-B9FE-FBD75CCB50A6}" dt="2022-08-21T00:41:12.268" v="0" actId="164"/>
            <ac:picMkLst>
              <pc:docMk/>
              <pc:sldMasterMk cId="1748628154" sldId="2147483823"/>
              <pc:sldLayoutMk cId="102998672" sldId="2147483824"/>
              <ac:picMk id="6" creationId="{C5480D1B-A66F-CCFC-47EE-EE61B3F44593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800A7-8483-D349-A4E9-7B5032E4032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B61D9F5A-846C-E34C-BC8E-C6347FFC81A2}">
      <dgm:prSet phldrT="[Text]" custT="1"/>
      <dgm:spPr>
        <a:xfrm>
          <a:off x="1775526" y="4129024"/>
          <a:ext cx="2070749" cy="12896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Identifique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priorize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e automatize as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respostas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às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vulnerabilidades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conforme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o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maior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impacto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(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risco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x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impacto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).</a:t>
          </a:r>
        </a:p>
      </dgm:t>
    </dgm:pt>
    <dgm:pt modelId="{B84B86D3-4634-5F4E-A842-77B622285F15}" type="parTrans" cxnId="{544E73C8-C6F5-0A4D-BFC8-D9646FD670CA}">
      <dgm:prSet/>
      <dgm:spPr/>
      <dgm:t>
        <a:bodyPr/>
        <a:lstStyle/>
        <a:p>
          <a:endParaRPr lang="en-US"/>
        </a:p>
      </dgm:t>
    </dgm:pt>
    <dgm:pt modelId="{13518217-6629-C54B-AF01-45D089B61358}" type="sibTrans" cxnId="{544E73C8-C6F5-0A4D-BFC8-D9646FD670CA}">
      <dgm:prSet/>
      <dgm:spPr/>
      <dgm:t>
        <a:bodyPr/>
        <a:lstStyle/>
        <a:p>
          <a:endParaRPr lang="en-US"/>
        </a:p>
      </dgm:t>
    </dgm:pt>
    <dgm:pt modelId="{C45ED559-8160-8946-8E0E-4ECAE5B32728}">
      <dgm:prSet phldrT="[Text]" custT="1"/>
      <dgm:spPr>
        <a:xfrm>
          <a:off x="760665" y="1939200"/>
          <a:ext cx="2271572" cy="10450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US" sz="1400" b="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Garanta</a:t>
          </a:r>
          <a:r>
            <a:rPr lang="en-US" sz="1400" b="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a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conformidade</a:t>
          </a:r>
          <a:r>
            <a:rPr lang="en-US" sz="1400" b="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com </a:t>
          </a:r>
          <a:r>
            <a:rPr lang="en-US" sz="1400" b="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os</a:t>
          </a:r>
          <a:r>
            <a:rPr lang="en-US" sz="1400" b="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regulamentos</a:t>
          </a:r>
          <a:r>
            <a:rPr lang="en-US" sz="1400" b="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US" sz="1400" b="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especialmente</a:t>
          </a:r>
          <a:r>
            <a:rPr lang="en-US" sz="1400" b="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com a 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LGPD</a:t>
          </a:r>
          <a:r>
            <a:rPr lang="en-US" sz="1400" b="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
</a:t>
          </a:r>
        </a:p>
      </dgm:t>
    </dgm:pt>
    <dgm:pt modelId="{5AE905CB-FED9-A14F-B380-FF4FDAE19490}" type="parTrans" cxnId="{B5CB624B-86E0-C74A-BF76-B8C682B9DF96}">
      <dgm:prSet/>
      <dgm:spPr/>
      <dgm:t>
        <a:bodyPr/>
        <a:lstStyle/>
        <a:p>
          <a:endParaRPr lang="en-US"/>
        </a:p>
      </dgm:t>
    </dgm:pt>
    <dgm:pt modelId="{E1911454-3480-D641-A181-5541DB1A4CE3}" type="sibTrans" cxnId="{B5CB624B-86E0-C74A-BF76-B8C682B9DF96}">
      <dgm:prSet/>
      <dgm:spPr/>
      <dgm:t>
        <a:bodyPr/>
        <a:lstStyle/>
        <a:p>
          <a:endParaRPr lang="en-US"/>
        </a:p>
      </dgm:t>
    </dgm:pt>
    <dgm:pt modelId="{DBC6E231-0053-D14F-88F5-483DD4A54E9E}">
      <dgm:prSet phldrT="[Text]" custT="1"/>
      <dgm:spPr>
        <a:xfrm>
          <a:off x="4040870" y="2373376"/>
          <a:ext cx="1673284" cy="3045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16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Elimine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incidentes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responda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rapidamente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aos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incidentes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quando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eles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ocorrem</a:t>
          </a:r>
          <a:endParaRPr lang="en-US" sz="14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D3BA8C84-5820-274E-8647-237D5FA02F4B}" type="parTrans" cxnId="{A1903346-82B6-A64B-A8FE-D2ABE268BA84}">
      <dgm:prSet/>
      <dgm:spPr/>
      <dgm:t>
        <a:bodyPr/>
        <a:lstStyle/>
        <a:p>
          <a:endParaRPr lang="en-US"/>
        </a:p>
      </dgm:t>
    </dgm:pt>
    <dgm:pt modelId="{DD57EABB-70CF-ED4B-B3C6-84EF7E4EEBD2}" type="sibTrans" cxnId="{A1903346-82B6-A64B-A8FE-D2ABE268BA84}">
      <dgm:prSet/>
      <dgm:spPr/>
      <dgm:t>
        <a:bodyPr/>
        <a:lstStyle/>
        <a:p>
          <a:endParaRPr lang="en-US"/>
        </a:p>
      </dgm:t>
    </dgm:pt>
    <dgm:pt modelId="{81E7E422-5349-FA4E-9DF9-D349487A581B}">
      <dgm:prSet phldrT="[Text]" custT="1"/>
      <dgm:spPr>
        <a:xfrm>
          <a:off x="2541243" y="529245"/>
          <a:ext cx="3755058" cy="36305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Gaste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menos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tempo no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combate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a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incêndios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(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emergências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) e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mais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tempo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concentrado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em</a:t>
          </a:r>
          <a:r>
            <a:rPr lang="en-US" sz="14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esforços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estratégicos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segurança</a:t>
          </a:r>
          <a:endParaRPr lang="en-US" sz="1400" b="1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2C5650CC-7D27-AC41-90AC-B0CDBBC0C9F3}" type="parTrans" cxnId="{365C252B-4A00-6C47-905C-7F444E3FA2D7}">
      <dgm:prSet/>
      <dgm:spPr/>
      <dgm:t>
        <a:bodyPr/>
        <a:lstStyle/>
        <a:p>
          <a:endParaRPr lang="en-US"/>
        </a:p>
      </dgm:t>
    </dgm:pt>
    <dgm:pt modelId="{99D6F131-09A0-6841-A1F7-986639B8DAB3}" type="sibTrans" cxnId="{365C252B-4A00-6C47-905C-7F444E3FA2D7}">
      <dgm:prSet/>
      <dgm:spPr/>
      <dgm:t>
        <a:bodyPr/>
        <a:lstStyle/>
        <a:p>
          <a:endParaRPr lang="en-US"/>
        </a:p>
      </dgm:t>
    </dgm:pt>
    <dgm:pt modelId="{29F89776-B900-E249-A820-5EF3BA991633}">
      <dgm:prSet custT="1"/>
      <dgm:spPr>
        <a:xfrm>
          <a:off x="7240389" y="1106451"/>
          <a:ext cx="2919300" cy="39881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16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en-US" sz="16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Tenha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uma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arquitetura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robusta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segurança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cibernética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, com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menos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fornecedores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para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gerenciar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melhor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integração</a:t>
          </a:r>
          <a:r>
            <a:rPr lang="en-US" sz="1400" b="1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
</a:t>
          </a:r>
        </a:p>
      </dgm:t>
    </dgm:pt>
    <dgm:pt modelId="{7B4C30C5-4C86-2244-95DA-027A2697602C}" type="parTrans" cxnId="{03BCFBB9-62D9-5F45-A643-BBF4C9211C9C}">
      <dgm:prSet/>
      <dgm:spPr/>
      <dgm:t>
        <a:bodyPr/>
        <a:lstStyle/>
        <a:p>
          <a:endParaRPr lang="en-US"/>
        </a:p>
      </dgm:t>
    </dgm:pt>
    <dgm:pt modelId="{1F4D9D04-3B86-3B4B-A3B7-1265ADCEC2FD}" type="sibTrans" cxnId="{03BCFBB9-62D9-5F45-A643-BBF4C9211C9C}">
      <dgm:prSet/>
      <dgm:spPr/>
      <dgm:t>
        <a:bodyPr/>
        <a:lstStyle/>
        <a:p>
          <a:endParaRPr lang="en-US"/>
        </a:p>
      </dgm:t>
    </dgm:pt>
    <dgm:pt modelId="{05BD1A8C-F7FE-BE42-8A20-101619FD2B99}" type="pres">
      <dgm:prSet presAssocID="{EBB800A7-8483-D349-A4E9-7B5032E40328}" presName="arrowDiagram" presStyleCnt="0">
        <dgm:presLayoutVars>
          <dgm:chMax val="5"/>
          <dgm:dir/>
          <dgm:resizeHandles val="exact"/>
        </dgm:presLayoutVars>
      </dgm:prSet>
      <dgm:spPr/>
    </dgm:pt>
    <dgm:pt modelId="{9FB0D835-1281-7246-9CDE-2C4F37BBC632}" type="pres">
      <dgm:prSet presAssocID="{EBB800A7-8483-D349-A4E9-7B5032E40328}" presName="arrow" presStyleLbl="bgShp" presStyleIdx="0" presStyleCnt="1" custLinFactNeighborX="1172" custLinFactNeighborY="9767"/>
      <dgm:spPr>
        <a:xfrm>
          <a:off x="613845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rgbClr val="FF9D00"/>
        </a:solidFill>
        <a:ln>
          <a:noFill/>
        </a:ln>
        <a:effectLst/>
      </dgm:spPr>
    </dgm:pt>
    <dgm:pt modelId="{512BC124-1AAE-9C49-92B1-66265ED3C141}" type="pres">
      <dgm:prSet presAssocID="{EBB800A7-8483-D349-A4E9-7B5032E40328}" presName="arrowDiagram5" presStyleCnt="0"/>
      <dgm:spPr/>
    </dgm:pt>
    <dgm:pt modelId="{E54701D1-6306-8843-884C-00FA2F15E8B4}" type="pres">
      <dgm:prSet presAssocID="{B61D9F5A-846C-E34C-BC8E-C6347FFC81A2}" presName="bullet5a" presStyleLbl="node1" presStyleIdx="0" presStyleCnt="5" custLinFactNeighborX="42203" custLinFactNeighborY="5626"/>
      <dgm:spPr>
        <a:xfrm>
          <a:off x="1366216" y="4029320"/>
          <a:ext cx="199406" cy="199406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2D96D24-CDFD-2246-BF88-91F726A563EA}" type="pres">
      <dgm:prSet presAssocID="{B61D9F5A-846C-E34C-BC8E-C6347FFC81A2}" presName="textBox5a" presStyleLbl="revTx" presStyleIdx="0" presStyleCnt="5" custScaleX="356193" custScaleY="82415" custLinFactX="31152" custLinFactNeighborX="100000" custLinFactNeighborY="-2610">
        <dgm:presLayoutVars>
          <dgm:bulletEnabled val="1"/>
        </dgm:presLayoutVars>
      </dgm:prSet>
      <dgm:spPr/>
    </dgm:pt>
    <dgm:pt modelId="{5E1A4712-F12B-294D-992A-2CFF39C614D6}" type="pres">
      <dgm:prSet presAssocID="{C45ED559-8160-8946-8E0E-4ECAE5B32728}" presName="bullet5b" presStyleLbl="node1" presStyleIdx="1" presStyleCnt="5" custLinFactNeighborX="34151"/>
      <dgm:spPr>
        <a:xfrm>
          <a:off x="2445615" y="2992187"/>
          <a:ext cx="312115" cy="312115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56118AC-8B35-C942-83F5-C6141B7E7E20}" type="pres">
      <dgm:prSet presAssocID="{C45ED559-8160-8946-8E0E-4ECAE5B32728}" presName="textBox5b" presStyleLbl="revTx" presStyleIdx="1" presStyleCnt="5" custScaleX="181430" custScaleY="46028" custLinFactX="-61686" custLinFactNeighborX="-100000" custLinFactNeighborY="-52811">
        <dgm:presLayoutVars>
          <dgm:bulletEnabled val="1"/>
        </dgm:presLayoutVars>
      </dgm:prSet>
      <dgm:spPr/>
    </dgm:pt>
    <dgm:pt modelId="{BC13EB13-5021-6242-8DB9-C07E64ECA333}" type="pres">
      <dgm:prSet presAssocID="{DBC6E231-0053-D14F-88F5-483DD4A54E9E}" presName="bullet5c" presStyleLbl="node1" presStyleIdx="2" presStyleCnt="5"/>
      <dgm:spPr>
        <a:xfrm>
          <a:off x="3832793" y="2165299"/>
          <a:ext cx="416153" cy="416153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1F54AB8-40CD-FB45-98FD-F965DB7FEF4F}" type="pres">
      <dgm:prSet presAssocID="{DBC6E231-0053-D14F-88F5-483DD4A54E9E}" presName="textBox5c" presStyleLbl="revTx" presStyleIdx="2" presStyleCnt="5" custScaleX="160593" custLinFactNeighborX="51295" custLinFactNeighborY="4053">
        <dgm:presLayoutVars>
          <dgm:bulletEnabled val="1"/>
        </dgm:presLayoutVars>
      </dgm:prSet>
      <dgm:spPr/>
    </dgm:pt>
    <dgm:pt modelId="{C014FCD7-DA3F-304E-99C6-86D587AB1417}" type="pres">
      <dgm:prSet presAssocID="{81E7E422-5349-FA4E-9DF9-D349487A581B}" presName="bullet5d" presStyleLbl="node1" presStyleIdx="3" presStyleCnt="5"/>
      <dgm:spPr>
        <a:xfrm>
          <a:off x="5445389" y="1519394"/>
          <a:ext cx="537531" cy="537531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73B5EB0-9143-B04E-922F-939BFF908994}" type="pres">
      <dgm:prSet presAssocID="{81E7E422-5349-FA4E-9DF9-D349487A581B}" presName="textBox5d" presStyleLbl="revTx" presStyleIdx="3" presStyleCnt="5" custScaleX="216558" custLinFactX="-71941" custLinFactNeighborX="-100000" custLinFactNeighborY="-28187">
        <dgm:presLayoutVars>
          <dgm:bulletEnabled val="1"/>
        </dgm:presLayoutVars>
      </dgm:prSet>
      <dgm:spPr/>
    </dgm:pt>
    <dgm:pt modelId="{D1D3C0A9-07DE-F94C-A143-4F4A3F7F4133}" type="pres">
      <dgm:prSet presAssocID="{29F89776-B900-E249-A820-5EF3BA991633}" presName="bullet5e" presStyleLbl="node1" presStyleIdx="4" presStyleCnt="5"/>
      <dgm:spPr>
        <a:xfrm>
          <a:off x="7105668" y="1088068"/>
          <a:ext cx="684919" cy="684919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B1C324B-77BD-594C-9EA8-D6E41ADEBFD4}" type="pres">
      <dgm:prSet presAssocID="{29F89776-B900-E249-A820-5EF3BA991633}" presName="textBox5e" presStyleLbl="revTx" presStyleIdx="4" presStyleCnt="5" custScaleX="168359" custScaleY="56053" custLinFactNeighborX="12501" custLinFactNeighborY="-2391">
        <dgm:presLayoutVars>
          <dgm:bulletEnabled val="1"/>
        </dgm:presLayoutVars>
      </dgm:prSet>
      <dgm:spPr/>
    </dgm:pt>
  </dgm:ptLst>
  <dgm:cxnLst>
    <dgm:cxn modelId="{365C252B-4A00-6C47-905C-7F444E3FA2D7}" srcId="{EBB800A7-8483-D349-A4E9-7B5032E40328}" destId="{81E7E422-5349-FA4E-9DF9-D349487A581B}" srcOrd="3" destOrd="0" parTransId="{2C5650CC-7D27-AC41-90AC-B0CDBBC0C9F3}" sibTransId="{99D6F131-09A0-6841-A1F7-986639B8DAB3}"/>
    <dgm:cxn modelId="{A1903346-82B6-A64B-A8FE-D2ABE268BA84}" srcId="{EBB800A7-8483-D349-A4E9-7B5032E40328}" destId="{DBC6E231-0053-D14F-88F5-483DD4A54E9E}" srcOrd="2" destOrd="0" parTransId="{D3BA8C84-5820-274E-8647-237D5FA02F4B}" sibTransId="{DD57EABB-70CF-ED4B-B3C6-84EF7E4EEBD2}"/>
    <dgm:cxn modelId="{989EED48-D1F8-0944-8829-12011EBEB4A9}" type="presOf" srcId="{C45ED559-8160-8946-8E0E-4ECAE5B32728}" destId="{A56118AC-8B35-C942-83F5-C6141B7E7E20}" srcOrd="0" destOrd="0" presId="urn:microsoft.com/office/officeart/2005/8/layout/arrow2"/>
    <dgm:cxn modelId="{B5CB624B-86E0-C74A-BF76-B8C682B9DF96}" srcId="{EBB800A7-8483-D349-A4E9-7B5032E40328}" destId="{C45ED559-8160-8946-8E0E-4ECAE5B32728}" srcOrd="1" destOrd="0" parTransId="{5AE905CB-FED9-A14F-B380-FF4FDAE19490}" sibTransId="{E1911454-3480-D641-A181-5541DB1A4CE3}"/>
    <dgm:cxn modelId="{6D5F2897-DF45-BB4B-9F00-B16955149D09}" type="presOf" srcId="{EBB800A7-8483-D349-A4E9-7B5032E40328}" destId="{05BD1A8C-F7FE-BE42-8A20-101619FD2B99}" srcOrd="0" destOrd="0" presId="urn:microsoft.com/office/officeart/2005/8/layout/arrow2"/>
    <dgm:cxn modelId="{03BCFBB9-62D9-5F45-A643-BBF4C9211C9C}" srcId="{EBB800A7-8483-D349-A4E9-7B5032E40328}" destId="{29F89776-B900-E249-A820-5EF3BA991633}" srcOrd="4" destOrd="0" parTransId="{7B4C30C5-4C86-2244-95DA-027A2697602C}" sibTransId="{1F4D9D04-3B86-3B4B-A3B7-1265ADCEC2FD}"/>
    <dgm:cxn modelId="{544E73C8-C6F5-0A4D-BFC8-D9646FD670CA}" srcId="{EBB800A7-8483-D349-A4E9-7B5032E40328}" destId="{B61D9F5A-846C-E34C-BC8E-C6347FFC81A2}" srcOrd="0" destOrd="0" parTransId="{B84B86D3-4634-5F4E-A842-77B622285F15}" sibTransId="{13518217-6629-C54B-AF01-45D089B61358}"/>
    <dgm:cxn modelId="{DE8547D1-5A72-2F4F-95D1-3A18F8DF4A13}" type="presOf" srcId="{DBC6E231-0053-D14F-88F5-483DD4A54E9E}" destId="{81F54AB8-40CD-FB45-98FD-F965DB7FEF4F}" srcOrd="0" destOrd="0" presId="urn:microsoft.com/office/officeart/2005/8/layout/arrow2"/>
    <dgm:cxn modelId="{D1BD7FD5-66B3-164C-9669-EC6C7E8CF74A}" type="presOf" srcId="{29F89776-B900-E249-A820-5EF3BA991633}" destId="{9B1C324B-77BD-594C-9EA8-D6E41ADEBFD4}" srcOrd="0" destOrd="0" presId="urn:microsoft.com/office/officeart/2005/8/layout/arrow2"/>
    <dgm:cxn modelId="{B3A340EA-9753-1F46-8E4A-5B382078D9B6}" type="presOf" srcId="{B61D9F5A-846C-E34C-BC8E-C6347FFC81A2}" destId="{52D96D24-CDFD-2246-BF88-91F726A563EA}" srcOrd="0" destOrd="0" presId="urn:microsoft.com/office/officeart/2005/8/layout/arrow2"/>
    <dgm:cxn modelId="{54497FFD-81A9-5D49-A72D-79A367F5BB19}" type="presOf" srcId="{81E7E422-5349-FA4E-9DF9-D349487A581B}" destId="{673B5EB0-9143-B04E-922F-939BFF908994}" srcOrd="0" destOrd="0" presId="urn:microsoft.com/office/officeart/2005/8/layout/arrow2"/>
    <dgm:cxn modelId="{B313EF57-6168-1044-8118-7942EE67037F}" type="presParOf" srcId="{05BD1A8C-F7FE-BE42-8A20-101619FD2B99}" destId="{9FB0D835-1281-7246-9CDE-2C4F37BBC632}" srcOrd="0" destOrd="0" presId="urn:microsoft.com/office/officeart/2005/8/layout/arrow2"/>
    <dgm:cxn modelId="{8F67B8E6-A0BE-E34D-AFE7-753B882C6A54}" type="presParOf" srcId="{05BD1A8C-F7FE-BE42-8A20-101619FD2B99}" destId="{512BC124-1AAE-9C49-92B1-66265ED3C141}" srcOrd="1" destOrd="0" presId="urn:microsoft.com/office/officeart/2005/8/layout/arrow2"/>
    <dgm:cxn modelId="{C438177D-2E3D-7445-8D84-6C1C21758AB9}" type="presParOf" srcId="{512BC124-1AAE-9C49-92B1-66265ED3C141}" destId="{E54701D1-6306-8843-884C-00FA2F15E8B4}" srcOrd="0" destOrd="0" presId="urn:microsoft.com/office/officeart/2005/8/layout/arrow2"/>
    <dgm:cxn modelId="{0AA93ABD-429E-B045-98A5-9AD5CC210A3D}" type="presParOf" srcId="{512BC124-1AAE-9C49-92B1-66265ED3C141}" destId="{52D96D24-CDFD-2246-BF88-91F726A563EA}" srcOrd="1" destOrd="0" presId="urn:microsoft.com/office/officeart/2005/8/layout/arrow2"/>
    <dgm:cxn modelId="{7FFBAA2B-EFD3-7941-A02B-659074D59B4D}" type="presParOf" srcId="{512BC124-1AAE-9C49-92B1-66265ED3C141}" destId="{5E1A4712-F12B-294D-992A-2CFF39C614D6}" srcOrd="2" destOrd="0" presId="urn:microsoft.com/office/officeart/2005/8/layout/arrow2"/>
    <dgm:cxn modelId="{173AEAF1-90AC-124F-971E-1C196800243E}" type="presParOf" srcId="{512BC124-1AAE-9C49-92B1-66265ED3C141}" destId="{A56118AC-8B35-C942-83F5-C6141B7E7E20}" srcOrd="3" destOrd="0" presId="urn:microsoft.com/office/officeart/2005/8/layout/arrow2"/>
    <dgm:cxn modelId="{9D833862-A4CF-D14C-9820-C7425C65E344}" type="presParOf" srcId="{512BC124-1AAE-9C49-92B1-66265ED3C141}" destId="{BC13EB13-5021-6242-8DB9-C07E64ECA333}" srcOrd="4" destOrd="0" presId="urn:microsoft.com/office/officeart/2005/8/layout/arrow2"/>
    <dgm:cxn modelId="{0C1E0651-3BD9-8E44-8016-D66417977CBA}" type="presParOf" srcId="{512BC124-1AAE-9C49-92B1-66265ED3C141}" destId="{81F54AB8-40CD-FB45-98FD-F965DB7FEF4F}" srcOrd="5" destOrd="0" presId="urn:microsoft.com/office/officeart/2005/8/layout/arrow2"/>
    <dgm:cxn modelId="{1E3513F8-AF9E-FC46-B9A7-07E971A7BFD5}" type="presParOf" srcId="{512BC124-1AAE-9C49-92B1-66265ED3C141}" destId="{C014FCD7-DA3F-304E-99C6-86D587AB1417}" srcOrd="6" destOrd="0" presId="urn:microsoft.com/office/officeart/2005/8/layout/arrow2"/>
    <dgm:cxn modelId="{C50D0EF0-A1BB-5846-A95B-3B724514855D}" type="presParOf" srcId="{512BC124-1AAE-9C49-92B1-66265ED3C141}" destId="{673B5EB0-9143-B04E-922F-939BFF908994}" srcOrd="7" destOrd="0" presId="urn:microsoft.com/office/officeart/2005/8/layout/arrow2"/>
    <dgm:cxn modelId="{3E981613-819C-D542-8CFA-DACA4ABEED42}" type="presParOf" srcId="{512BC124-1AAE-9C49-92B1-66265ED3C141}" destId="{D1D3C0A9-07DE-F94C-A143-4F4A3F7F4133}" srcOrd="8" destOrd="0" presId="urn:microsoft.com/office/officeart/2005/8/layout/arrow2"/>
    <dgm:cxn modelId="{47571C88-5665-0E4C-9EE7-BF2511498071}" type="presParOf" srcId="{512BC124-1AAE-9C49-92B1-66265ED3C141}" destId="{9B1C324B-77BD-594C-9EA8-D6E41ADEBFD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8E46C-52EB-3348-B8B3-14EB7A84660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42D3E-D483-3C42-9B00-5882D191C8AC}">
      <dgm:prSet phldrT="[Text]"/>
      <dgm:spPr>
        <a:xfrm>
          <a:off x="392849" y="257477"/>
          <a:ext cx="7277050" cy="514758"/>
        </a:xfrm>
        <a:prstGeom prst="rect">
          <a:avLst/>
        </a:prstGeom>
        <a:solidFill>
          <a:srgbClr val="E7132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Tenha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visibilidade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total dos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dispositivos</a:t>
          </a:r>
          <a:endParaRPr lang="en-US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B5B48605-0AA8-F14E-8A42-5DD36CA70C92}" type="parTrans" cxnId="{D4B39C72-7367-2240-98C5-83EBC38DE2E8}">
      <dgm:prSet/>
      <dgm:spPr/>
      <dgm:t>
        <a:bodyPr/>
        <a:lstStyle/>
        <a:p>
          <a:endParaRPr lang="en-US"/>
        </a:p>
      </dgm:t>
    </dgm:pt>
    <dgm:pt modelId="{4AC42651-E885-6447-9BD7-BC6AB3AADFD6}" type="sibTrans" cxnId="{D4B39C72-7367-2240-98C5-83EBC38DE2E8}">
      <dgm:prSet/>
      <dgm:spPr>
        <a:xfrm>
          <a:off x="-5528208" y="-846381"/>
          <a:ext cx="6582189" cy="658218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4E038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B164B8F-6505-2F4E-9665-B31E5FE3691B}">
      <dgm:prSet phldrT="[Text]"/>
      <dgm:spPr>
        <a:xfrm>
          <a:off x="816274" y="1029517"/>
          <a:ext cx="6853625" cy="514758"/>
        </a:xfrm>
        <a:prstGeom prst="rect">
          <a:avLst/>
        </a:prstGeom>
        <a:solidFill>
          <a:srgbClr val="4E038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Modernize a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gestão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dos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dispositivos</a:t>
          </a:r>
          <a:endParaRPr lang="en-US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C845837C-CBB6-854F-A042-7512A938BFAF}" type="parTrans" cxnId="{0003AB7E-8824-C545-A8E8-C624EF3DB90D}">
      <dgm:prSet/>
      <dgm:spPr/>
      <dgm:t>
        <a:bodyPr/>
        <a:lstStyle/>
        <a:p>
          <a:endParaRPr lang="en-US"/>
        </a:p>
      </dgm:t>
    </dgm:pt>
    <dgm:pt modelId="{D3A7138B-DB1E-C14A-861F-5A38C043D13F}" type="sibTrans" cxnId="{0003AB7E-8824-C545-A8E8-C624EF3DB90D}">
      <dgm:prSet/>
      <dgm:spPr/>
      <dgm:t>
        <a:bodyPr/>
        <a:lstStyle/>
        <a:p>
          <a:endParaRPr lang="en-US"/>
        </a:p>
      </dgm:t>
    </dgm:pt>
    <dgm:pt modelId="{852BDF1C-9BCF-B547-B4A2-87F1B18C8F3C}">
      <dgm:prSet phldrT="[Text]"/>
      <dgm:spPr>
        <a:xfrm>
          <a:off x="1009895" y="1801558"/>
          <a:ext cx="6660004" cy="514758"/>
        </a:xfrm>
        <a:prstGeom prst="rect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Higienize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os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dispositivos</a:t>
          </a:r>
          <a:endParaRPr lang="en-US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EE884DC-5337-AD48-A600-7D7E56114563}" type="parTrans" cxnId="{83ABD197-A2D8-494C-ADE4-F572562C4E66}">
      <dgm:prSet/>
      <dgm:spPr/>
      <dgm:t>
        <a:bodyPr/>
        <a:lstStyle/>
        <a:p>
          <a:endParaRPr lang="en-US"/>
        </a:p>
      </dgm:t>
    </dgm:pt>
    <dgm:pt modelId="{F6CC5EE1-EC9A-7749-BC4C-461F5CC9F243}" type="sibTrans" cxnId="{83ABD197-A2D8-494C-ADE4-F572562C4E66}">
      <dgm:prSet/>
      <dgm:spPr/>
      <dgm:t>
        <a:bodyPr/>
        <a:lstStyle/>
        <a:p>
          <a:endParaRPr lang="en-US"/>
        </a:p>
      </dgm:t>
    </dgm:pt>
    <dgm:pt modelId="{C03EE186-FB01-6B4F-B665-6DC3285AABD0}">
      <dgm:prSet phldrT="[Text]"/>
      <dgm:spPr>
        <a:xfrm>
          <a:off x="1009895" y="2573109"/>
          <a:ext cx="6660004" cy="514758"/>
        </a:xfrm>
        <a:prstGeom prst="rect">
          <a:avLst/>
        </a:prstGeom>
        <a:solidFill>
          <a:srgbClr val="B60F4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Implemente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segurança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dos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usuários</a:t>
          </a:r>
          <a:endParaRPr lang="en-US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6734FD2-E892-EB47-873C-0703BF655956}" type="parTrans" cxnId="{E8255DE4-1F68-A049-AC2D-32E8411B6806}">
      <dgm:prSet/>
      <dgm:spPr/>
      <dgm:t>
        <a:bodyPr/>
        <a:lstStyle/>
        <a:p>
          <a:endParaRPr lang="en-US"/>
        </a:p>
      </dgm:t>
    </dgm:pt>
    <dgm:pt modelId="{23CE7334-AFDB-6340-B312-59FBD4D428B4}" type="sibTrans" cxnId="{E8255DE4-1F68-A049-AC2D-32E8411B6806}">
      <dgm:prSet/>
      <dgm:spPr/>
      <dgm:t>
        <a:bodyPr/>
        <a:lstStyle/>
        <a:p>
          <a:endParaRPr lang="en-US"/>
        </a:p>
      </dgm:t>
    </dgm:pt>
    <dgm:pt modelId="{1829098B-3191-034B-96DD-D0492AED219B}">
      <dgm:prSet phldrT="[Text]"/>
      <dgm:spPr>
        <a:xfrm>
          <a:off x="816274" y="3345150"/>
          <a:ext cx="6853625" cy="514758"/>
        </a:xfrm>
        <a:prstGeom prst="rect">
          <a:avLst/>
        </a:prstGeom>
        <a:solidFill>
          <a:srgbClr val="4E038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Implemente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acesso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Seguro - Zero Trust</a:t>
          </a:r>
          <a:endParaRPr lang="en-US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4062F00-4EEA-F74C-B803-8DA1B289F83E}" type="parTrans" cxnId="{04B95EF8-4279-1542-848D-85D98A4F1378}">
      <dgm:prSet/>
      <dgm:spPr/>
      <dgm:t>
        <a:bodyPr/>
        <a:lstStyle/>
        <a:p>
          <a:endParaRPr lang="en-US"/>
        </a:p>
      </dgm:t>
    </dgm:pt>
    <dgm:pt modelId="{ACDD078A-4409-E042-9167-086EDA79A84B}" type="sibTrans" cxnId="{04B95EF8-4279-1542-848D-85D98A4F1378}">
      <dgm:prSet/>
      <dgm:spPr/>
      <dgm:t>
        <a:bodyPr/>
        <a:lstStyle/>
        <a:p>
          <a:endParaRPr lang="en-US"/>
        </a:p>
      </dgm:t>
    </dgm:pt>
    <dgm:pt modelId="{CCFAC782-260E-E044-9B63-F7C897EA0FC1}">
      <dgm:prSet phldrT="[Text]"/>
      <dgm:spPr>
        <a:xfrm>
          <a:off x="392849" y="4117190"/>
          <a:ext cx="7277050" cy="514758"/>
        </a:xfrm>
        <a:prstGeom prst="rect">
          <a:avLst/>
        </a:prstGeom>
        <a:solidFill>
          <a:srgbClr val="FF151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Conformidade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e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gestão</a:t>
          </a:r>
          <a:r>
            <a:rPr lang="en-US" b="0" i="0" u="none" strike="noStrike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de </a:t>
          </a:r>
          <a:r>
            <a:rPr lang="en-US" b="0" i="0" u="none" strike="noStrike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risco</a:t>
          </a:r>
          <a:endParaRPr lang="en-US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A39328D-24F3-4541-9053-0660A1380E6F}" type="parTrans" cxnId="{2F0C568A-BCBA-2842-80FB-5B4ECB52A158}">
      <dgm:prSet/>
      <dgm:spPr/>
      <dgm:t>
        <a:bodyPr/>
        <a:lstStyle/>
        <a:p>
          <a:endParaRPr lang="en-US"/>
        </a:p>
      </dgm:t>
    </dgm:pt>
    <dgm:pt modelId="{4CE06718-D37E-924D-A48A-C47130194111}" type="sibTrans" cxnId="{2F0C568A-BCBA-2842-80FB-5B4ECB52A158}">
      <dgm:prSet/>
      <dgm:spPr/>
      <dgm:t>
        <a:bodyPr/>
        <a:lstStyle/>
        <a:p>
          <a:endParaRPr lang="en-US"/>
        </a:p>
      </dgm:t>
    </dgm:pt>
    <dgm:pt modelId="{739D72E9-08D5-9244-9745-5D39C6C4D05D}" type="pres">
      <dgm:prSet presAssocID="{1268E46C-52EB-3348-B8B3-14EB7A84660C}" presName="Name0" presStyleCnt="0">
        <dgm:presLayoutVars>
          <dgm:chMax val="7"/>
          <dgm:chPref val="7"/>
          <dgm:dir/>
        </dgm:presLayoutVars>
      </dgm:prSet>
      <dgm:spPr/>
    </dgm:pt>
    <dgm:pt modelId="{5E0FEB84-F42A-3640-8D12-7A6E0E081F8D}" type="pres">
      <dgm:prSet presAssocID="{1268E46C-52EB-3348-B8B3-14EB7A84660C}" presName="Name1" presStyleCnt="0"/>
      <dgm:spPr/>
    </dgm:pt>
    <dgm:pt modelId="{33E17069-27A6-224E-8A2D-9AC15DE8733E}" type="pres">
      <dgm:prSet presAssocID="{1268E46C-52EB-3348-B8B3-14EB7A84660C}" presName="cycle" presStyleCnt="0"/>
      <dgm:spPr/>
    </dgm:pt>
    <dgm:pt modelId="{56B20C78-2B95-3045-8E8A-E1A0EF7F9E42}" type="pres">
      <dgm:prSet presAssocID="{1268E46C-52EB-3348-B8B3-14EB7A84660C}" presName="srcNode" presStyleLbl="node1" presStyleIdx="0" presStyleCnt="6"/>
      <dgm:spPr/>
    </dgm:pt>
    <dgm:pt modelId="{787F53BC-9E89-4747-AE2D-2EA3D27BA524}" type="pres">
      <dgm:prSet presAssocID="{1268E46C-52EB-3348-B8B3-14EB7A84660C}" presName="conn" presStyleLbl="parChTrans1D2" presStyleIdx="0" presStyleCnt="1"/>
      <dgm:spPr/>
    </dgm:pt>
    <dgm:pt modelId="{76848595-695D-EA43-8D6C-135E67455EA9}" type="pres">
      <dgm:prSet presAssocID="{1268E46C-52EB-3348-B8B3-14EB7A84660C}" presName="extraNode" presStyleLbl="node1" presStyleIdx="0" presStyleCnt="6"/>
      <dgm:spPr/>
    </dgm:pt>
    <dgm:pt modelId="{56376D86-0760-F047-B78A-FA04A70FDCB9}" type="pres">
      <dgm:prSet presAssocID="{1268E46C-52EB-3348-B8B3-14EB7A84660C}" presName="dstNode" presStyleLbl="node1" presStyleIdx="0" presStyleCnt="6"/>
      <dgm:spPr/>
    </dgm:pt>
    <dgm:pt modelId="{819DCD4D-9FB0-9E45-B61B-27B68113F5A6}" type="pres">
      <dgm:prSet presAssocID="{DA342D3E-D483-3C42-9B00-5882D191C8AC}" presName="text_1" presStyleLbl="node1" presStyleIdx="0" presStyleCnt="6">
        <dgm:presLayoutVars>
          <dgm:bulletEnabled val="1"/>
        </dgm:presLayoutVars>
      </dgm:prSet>
      <dgm:spPr/>
    </dgm:pt>
    <dgm:pt modelId="{AA08FFC0-00BE-7549-98D8-0533DAC59DF5}" type="pres">
      <dgm:prSet presAssocID="{DA342D3E-D483-3C42-9B00-5882D191C8AC}" presName="accent_1" presStyleCnt="0"/>
      <dgm:spPr/>
    </dgm:pt>
    <dgm:pt modelId="{AFE932B9-BAD6-2344-B105-10DED4CDF7EA}" type="pres">
      <dgm:prSet presAssocID="{DA342D3E-D483-3C42-9B00-5882D191C8AC}" presName="accentRepeatNode" presStyleLbl="solidFgAcc1" presStyleIdx="0" presStyleCnt="6"/>
      <dgm:spPr>
        <a:xfrm>
          <a:off x="71125" y="193132"/>
          <a:ext cx="643448" cy="643448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E71326"/>
          </a:solidFill>
          <a:prstDash val="solid"/>
          <a:miter lim="800000"/>
        </a:ln>
        <a:effectLst/>
      </dgm:spPr>
    </dgm:pt>
    <dgm:pt modelId="{34AA083D-0B25-324A-BADE-B41BAD961932}" type="pres">
      <dgm:prSet presAssocID="{AB164B8F-6505-2F4E-9665-B31E5FE3691B}" presName="text_2" presStyleLbl="node1" presStyleIdx="1" presStyleCnt="6">
        <dgm:presLayoutVars>
          <dgm:bulletEnabled val="1"/>
        </dgm:presLayoutVars>
      </dgm:prSet>
      <dgm:spPr/>
    </dgm:pt>
    <dgm:pt modelId="{9E027D1E-9ADB-004C-A569-7E0F696E95A9}" type="pres">
      <dgm:prSet presAssocID="{AB164B8F-6505-2F4E-9665-B31E5FE3691B}" presName="accent_2" presStyleCnt="0"/>
      <dgm:spPr/>
    </dgm:pt>
    <dgm:pt modelId="{C14AEE7C-0B1C-4542-B701-4DD310B734A5}" type="pres">
      <dgm:prSet presAssocID="{AB164B8F-6505-2F4E-9665-B31E5FE3691B}" presName="accentRepeatNode" presStyleLbl="solidFgAcc1" presStyleIdx="1" presStyleCnt="6"/>
      <dgm:spPr>
        <a:xfrm>
          <a:off x="494549" y="965172"/>
          <a:ext cx="643448" cy="643448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E71326"/>
          </a:solidFill>
          <a:prstDash val="solid"/>
          <a:miter lim="800000"/>
        </a:ln>
        <a:effectLst/>
      </dgm:spPr>
    </dgm:pt>
    <dgm:pt modelId="{268C6B05-B85E-234E-9197-8AE8B6B6EC12}" type="pres">
      <dgm:prSet presAssocID="{852BDF1C-9BCF-B547-B4A2-87F1B18C8F3C}" presName="text_3" presStyleLbl="node1" presStyleIdx="2" presStyleCnt="6">
        <dgm:presLayoutVars>
          <dgm:bulletEnabled val="1"/>
        </dgm:presLayoutVars>
      </dgm:prSet>
      <dgm:spPr/>
    </dgm:pt>
    <dgm:pt modelId="{93087804-7E34-6447-ADAB-090ED90EBE1B}" type="pres">
      <dgm:prSet presAssocID="{852BDF1C-9BCF-B547-B4A2-87F1B18C8F3C}" presName="accent_3" presStyleCnt="0"/>
      <dgm:spPr/>
    </dgm:pt>
    <dgm:pt modelId="{13819ADE-2070-6349-AF0B-19507B81109D}" type="pres">
      <dgm:prSet presAssocID="{852BDF1C-9BCF-B547-B4A2-87F1B18C8F3C}" presName="accentRepeatNode" presStyleLbl="solidFgAcc1" presStyleIdx="2" presStyleCnt="6"/>
      <dgm:spPr>
        <a:xfrm>
          <a:off x="688171" y="1737213"/>
          <a:ext cx="643448" cy="643448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E71326"/>
          </a:solidFill>
          <a:prstDash val="solid"/>
          <a:miter lim="800000"/>
        </a:ln>
        <a:effectLst/>
      </dgm:spPr>
    </dgm:pt>
    <dgm:pt modelId="{2CA58359-3FE4-FD41-B5DF-6EB88E113EA0}" type="pres">
      <dgm:prSet presAssocID="{C03EE186-FB01-6B4F-B665-6DC3285AABD0}" presName="text_4" presStyleLbl="node1" presStyleIdx="3" presStyleCnt="6">
        <dgm:presLayoutVars>
          <dgm:bulletEnabled val="1"/>
        </dgm:presLayoutVars>
      </dgm:prSet>
      <dgm:spPr/>
    </dgm:pt>
    <dgm:pt modelId="{DFF23318-9DB1-B44D-9490-1BDD9F30AECA}" type="pres">
      <dgm:prSet presAssocID="{C03EE186-FB01-6B4F-B665-6DC3285AABD0}" presName="accent_4" presStyleCnt="0"/>
      <dgm:spPr/>
    </dgm:pt>
    <dgm:pt modelId="{34CBBA4C-CE62-9447-8B64-043B447C1FED}" type="pres">
      <dgm:prSet presAssocID="{C03EE186-FB01-6B4F-B665-6DC3285AABD0}" presName="accentRepeatNode" presStyleLbl="solidFgAcc1" presStyleIdx="3" presStyleCnt="6"/>
      <dgm:spPr>
        <a:xfrm>
          <a:off x="688171" y="2508764"/>
          <a:ext cx="643448" cy="6434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03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BF30B8-F882-9C4F-8B9A-B7ABCABF21FC}" type="pres">
      <dgm:prSet presAssocID="{1829098B-3191-034B-96DD-D0492AED219B}" presName="text_5" presStyleLbl="node1" presStyleIdx="4" presStyleCnt="6">
        <dgm:presLayoutVars>
          <dgm:bulletEnabled val="1"/>
        </dgm:presLayoutVars>
      </dgm:prSet>
      <dgm:spPr/>
    </dgm:pt>
    <dgm:pt modelId="{723B3CBB-6340-8945-98A0-E46BDC62E707}" type="pres">
      <dgm:prSet presAssocID="{1829098B-3191-034B-96DD-D0492AED219B}" presName="accent_5" presStyleCnt="0"/>
      <dgm:spPr/>
    </dgm:pt>
    <dgm:pt modelId="{F42ACF76-CD4B-CE4E-86B6-090A74D030C1}" type="pres">
      <dgm:prSet presAssocID="{1829098B-3191-034B-96DD-D0492AED219B}" presName="accentRepeatNode" presStyleLbl="solidFgAcc1" presStyleIdx="4" presStyleCnt="6"/>
      <dgm:spPr>
        <a:xfrm>
          <a:off x="494549" y="3280805"/>
          <a:ext cx="643448" cy="6434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03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ACA2C8-6518-464F-AC9F-0D6F0B336206}" type="pres">
      <dgm:prSet presAssocID="{CCFAC782-260E-E044-9B63-F7C897EA0FC1}" presName="text_6" presStyleLbl="node1" presStyleIdx="5" presStyleCnt="6">
        <dgm:presLayoutVars>
          <dgm:bulletEnabled val="1"/>
        </dgm:presLayoutVars>
      </dgm:prSet>
      <dgm:spPr/>
    </dgm:pt>
    <dgm:pt modelId="{E6B17480-4A62-E849-A70F-96AE63516432}" type="pres">
      <dgm:prSet presAssocID="{CCFAC782-260E-E044-9B63-F7C897EA0FC1}" presName="accent_6" presStyleCnt="0"/>
      <dgm:spPr/>
    </dgm:pt>
    <dgm:pt modelId="{D0FD97F8-2B81-F944-942A-89CD6A229DE4}" type="pres">
      <dgm:prSet presAssocID="{CCFAC782-260E-E044-9B63-F7C897EA0FC1}" presName="accentRepeatNode" presStyleLbl="solidFgAcc1" presStyleIdx="5" presStyleCnt="6"/>
      <dgm:spPr>
        <a:xfrm>
          <a:off x="71125" y="4052846"/>
          <a:ext cx="643448" cy="6434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03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BE5AFC01-DF70-FC4E-BEFB-DDD0E894FADA}" type="presOf" srcId="{1829098B-3191-034B-96DD-D0492AED219B}" destId="{E2BF30B8-F882-9C4F-8B9A-B7ABCABF21FC}" srcOrd="0" destOrd="0" presId="urn:microsoft.com/office/officeart/2008/layout/VerticalCurvedList"/>
    <dgm:cxn modelId="{28D7CB12-1F0F-6E4A-B141-2ADF32196258}" type="presOf" srcId="{CCFAC782-260E-E044-9B63-F7C897EA0FC1}" destId="{AEACA2C8-6518-464F-AC9F-0D6F0B336206}" srcOrd="0" destOrd="0" presId="urn:microsoft.com/office/officeart/2008/layout/VerticalCurvedList"/>
    <dgm:cxn modelId="{BA7C5434-2128-8E4E-9EA8-C6208BD17497}" type="presOf" srcId="{C03EE186-FB01-6B4F-B665-6DC3285AABD0}" destId="{2CA58359-3FE4-FD41-B5DF-6EB88E113EA0}" srcOrd="0" destOrd="0" presId="urn:microsoft.com/office/officeart/2008/layout/VerticalCurvedList"/>
    <dgm:cxn modelId="{DC8D6E6C-4DF7-1E40-9257-E52D58D9FE9B}" type="presOf" srcId="{1268E46C-52EB-3348-B8B3-14EB7A84660C}" destId="{739D72E9-08D5-9244-9745-5D39C6C4D05D}" srcOrd="0" destOrd="0" presId="urn:microsoft.com/office/officeart/2008/layout/VerticalCurvedList"/>
    <dgm:cxn modelId="{D4B39C72-7367-2240-98C5-83EBC38DE2E8}" srcId="{1268E46C-52EB-3348-B8B3-14EB7A84660C}" destId="{DA342D3E-D483-3C42-9B00-5882D191C8AC}" srcOrd="0" destOrd="0" parTransId="{B5B48605-0AA8-F14E-8A42-5DD36CA70C92}" sibTransId="{4AC42651-E885-6447-9BD7-BC6AB3AADFD6}"/>
    <dgm:cxn modelId="{7920BA77-38EA-C147-A041-9B79839624B6}" type="presOf" srcId="{4AC42651-E885-6447-9BD7-BC6AB3AADFD6}" destId="{787F53BC-9E89-4747-AE2D-2EA3D27BA524}" srcOrd="0" destOrd="0" presId="urn:microsoft.com/office/officeart/2008/layout/VerticalCurvedList"/>
    <dgm:cxn modelId="{20AC257A-9F7A-B548-8E55-55CE30B34A33}" type="presOf" srcId="{DA342D3E-D483-3C42-9B00-5882D191C8AC}" destId="{819DCD4D-9FB0-9E45-B61B-27B68113F5A6}" srcOrd="0" destOrd="0" presId="urn:microsoft.com/office/officeart/2008/layout/VerticalCurvedList"/>
    <dgm:cxn modelId="{0003AB7E-8824-C545-A8E8-C624EF3DB90D}" srcId="{1268E46C-52EB-3348-B8B3-14EB7A84660C}" destId="{AB164B8F-6505-2F4E-9665-B31E5FE3691B}" srcOrd="1" destOrd="0" parTransId="{C845837C-CBB6-854F-A042-7512A938BFAF}" sibTransId="{D3A7138B-DB1E-C14A-861F-5A38C043D13F}"/>
    <dgm:cxn modelId="{2F0C568A-BCBA-2842-80FB-5B4ECB52A158}" srcId="{1268E46C-52EB-3348-B8B3-14EB7A84660C}" destId="{CCFAC782-260E-E044-9B63-F7C897EA0FC1}" srcOrd="5" destOrd="0" parTransId="{6A39328D-24F3-4541-9053-0660A1380E6F}" sibTransId="{4CE06718-D37E-924D-A48A-C47130194111}"/>
    <dgm:cxn modelId="{83ABD197-A2D8-494C-ADE4-F572562C4E66}" srcId="{1268E46C-52EB-3348-B8B3-14EB7A84660C}" destId="{852BDF1C-9BCF-B547-B4A2-87F1B18C8F3C}" srcOrd="2" destOrd="0" parTransId="{7EE884DC-5337-AD48-A600-7D7E56114563}" sibTransId="{F6CC5EE1-EC9A-7749-BC4C-461F5CC9F243}"/>
    <dgm:cxn modelId="{307C0CD6-7B81-C647-920C-2E5B80EAA461}" type="presOf" srcId="{852BDF1C-9BCF-B547-B4A2-87F1B18C8F3C}" destId="{268C6B05-B85E-234E-9197-8AE8B6B6EC12}" srcOrd="0" destOrd="0" presId="urn:microsoft.com/office/officeart/2008/layout/VerticalCurvedList"/>
    <dgm:cxn modelId="{A0660AE0-28AD-4B4A-BD18-6E0105EC1542}" type="presOf" srcId="{AB164B8F-6505-2F4E-9665-B31E5FE3691B}" destId="{34AA083D-0B25-324A-BADE-B41BAD961932}" srcOrd="0" destOrd="0" presId="urn:microsoft.com/office/officeart/2008/layout/VerticalCurvedList"/>
    <dgm:cxn modelId="{E8255DE4-1F68-A049-AC2D-32E8411B6806}" srcId="{1268E46C-52EB-3348-B8B3-14EB7A84660C}" destId="{C03EE186-FB01-6B4F-B665-6DC3285AABD0}" srcOrd="3" destOrd="0" parTransId="{76734FD2-E892-EB47-873C-0703BF655956}" sibTransId="{23CE7334-AFDB-6340-B312-59FBD4D428B4}"/>
    <dgm:cxn modelId="{04B95EF8-4279-1542-848D-85D98A4F1378}" srcId="{1268E46C-52EB-3348-B8B3-14EB7A84660C}" destId="{1829098B-3191-034B-96DD-D0492AED219B}" srcOrd="4" destOrd="0" parTransId="{44062F00-4EEA-F74C-B803-8DA1B289F83E}" sibTransId="{ACDD078A-4409-E042-9167-086EDA79A84B}"/>
    <dgm:cxn modelId="{7D9E2455-2681-AC43-9C16-D8B15839C59A}" type="presParOf" srcId="{739D72E9-08D5-9244-9745-5D39C6C4D05D}" destId="{5E0FEB84-F42A-3640-8D12-7A6E0E081F8D}" srcOrd="0" destOrd="0" presId="urn:microsoft.com/office/officeart/2008/layout/VerticalCurvedList"/>
    <dgm:cxn modelId="{C9404FB6-50D1-CE45-9923-9C307506DABC}" type="presParOf" srcId="{5E0FEB84-F42A-3640-8D12-7A6E0E081F8D}" destId="{33E17069-27A6-224E-8A2D-9AC15DE8733E}" srcOrd="0" destOrd="0" presId="urn:microsoft.com/office/officeart/2008/layout/VerticalCurvedList"/>
    <dgm:cxn modelId="{6E82234F-9EC0-F543-B981-C41D055FFD6E}" type="presParOf" srcId="{33E17069-27A6-224E-8A2D-9AC15DE8733E}" destId="{56B20C78-2B95-3045-8E8A-E1A0EF7F9E42}" srcOrd="0" destOrd="0" presId="urn:microsoft.com/office/officeart/2008/layout/VerticalCurvedList"/>
    <dgm:cxn modelId="{50EE7C15-AACF-504D-9AAF-3244D12B32D1}" type="presParOf" srcId="{33E17069-27A6-224E-8A2D-9AC15DE8733E}" destId="{787F53BC-9E89-4747-AE2D-2EA3D27BA524}" srcOrd="1" destOrd="0" presId="urn:microsoft.com/office/officeart/2008/layout/VerticalCurvedList"/>
    <dgm:cxn modelId="{DB0B4BAF-11EF-E64D-97C7-0771A180C618}" type="presParOf" srcId="{33E17069-27A6-224E-8A2D-9AC15DE8733E}" destId="{76848595-695D-EA43-8D6C-135E67455EA9}" srcOrd="2" destOrd="0" presId="urn:microsoft.com/office/officeart/2008/layout/VerticalCurvedList"/>
    <dgm:cxn modelId="{FB407EBF-8310-B04A-9CF7-ADF404DA3C6D}" type="presParOf" srcId="{33E17069-27A6-224E-8A2D-9AC15DE8733E}" destId="{56376D86-0760-F047-B78A-FA04A70FDCB9}" srcOrd="3" destOrd="0" presId="urn:microsoft.com/office/officeart/2008/layout/VerticalCurvedList"/>
    <dgm:cxn modelId="{6234DEF4-F91C-D442-8343-C381B315800F}" type="presParOf" srcId="{5E0FEB84-F42A-3640-8D12-7A6E0E081F8D}" destId="{819DCD4D-9FB0-9E45-B61B-27B68113F5A6}" srcOrd="1" destOrd="0" presId="urn:microsoft.com/office/officeart/2008/layout/VerticalCurvedList"/>
    <dgm:cxn modelId="{90BF6F7D-2BDE-F244-BD76-A340BA7FB535}" type="presParOf" srcId="{5E0FEB84-F42A-3640-8D12-7A6E0E081F8D}" destId="{AA08FFC0-00BE-7549-98D8-0533DAC59DF5}" srcOrd="2" destOrd="0" presId="urn:microsoft.com/office/officeart/2008/layout/VerticalCurvedList"/>
    <dgm:cxn modelId="{DF5025A6-57CD-1146-9512-EF210586032B}" type="presParOf" srcId="{AA08FFC0-00BE-7549-98D8-0533DAC59DF5}" destId="{AFE932B9-BAD6-2344-B105-10DED4CDF7EA}" srcOrd="0" destOrd="0" presId="urn:microsoft.com/office/officeart/2008/layout/VerticalCurvedList"/>
    <dgm:cxn modelId="{87E2F878-385B-974E-BD11-4711CA04D60E}" type="presParOf" srcId="{5E0FEB84-F42A-3640-8D12-7A6E0E081F8D}" destId="{34AA083D-0B25-324A-BADE-B41BAD961932}" srcOrd="3" destOrd="0" presId="urn:microsoft.com/office/officeart/2008/layout/VerticalCurvedList"/>
    <dgm:cxn modelId="{001D7567-DDF4-0444-A525-A9F91D8FCFBE}" type="presParOf" srcId="{5E0FEB84-F42A-3640-8D12-7A6E0E081F8D}" destId="{9E027D1E-9ADB-004C-A569-7E0F696E95A9}" srcOrd="4" destOrd="0" presId="urn:microsoft.com/office/officeart/2008/layout/VerticalCurvedList"/>
    <dgm:cxn modelId="{AD71CE03-6DE4-9A4F-931D-687DA5162EA2}" type="presParOf" srcId="{9E027D1E-9ADB-004C-A569-7E0F696E95A9}" destId="{C14AEE7C-0B1C-4542-B701-4DD310B734A5}" srcOrd="0" destOrd="0" presId="urn:microsoft.com/office/officeart/2008/layout/VerticalCurvedList"/>
    <dgm:cxn modelId="{14AD3708-961A-0345-938C-2512B71D187B}" type="presParOf" srcId="{5E0FEB84-F42A-3640-8D12-7A6E0E081F8D}" destId="{268C6B05-B85E-234E-9197-8AE8B6B6EC12}" srcOrd="5" destOrd="0" presId="urn:microsoft.com/office/officeart/2008/layout/VerticalCurvedList"/>
    <dgm:cxn modelId="{109030B8-5D77-7A44-B85B-A344F990EB11}" type="presParOf" srcId="{5E0FEB84-F42A-3640-8D12-7A6E0E081F8D}" destId="{93087804-7E34-6447-ADAB-090ED90EBE1B}" srcOrd="6" destOrd="0" presId="urn:microsoft.com/office/officeart/2008/layout/VerticalCurvedList"/>
    <dgm:cxn modelId="{FB54AAE8-F27D-0B43-A39B-55EF8330FCB4}" type="presParOf" srcId="{93087804-7E34-6447-ADAB-090ED90EBE1B}" destId="{13819ADE-2070-6349-AF0B-19507B81109D}" srcOrd="0" destOrd="0" presId="urn:microsoft.com/office/officeart/2008/layout/VerticalCurvedList"/>
    <dgm:cxn modelId="{7D6E02D3-598F-214A-92CF-B5CE9DD1A3EE}" type="presParOf" srcId="{5E0FEB84-F42A-3640-8D12-7A6E0E081F8D}" destId="{2CA58359-3FE4-FD41-B5DF-6EB88E113EA0}" srcOrd="7" destOrd="0" presId="urn:microsoft.com/office/officeart/2008/layout/VerticalCurvedList"/>
    <dgm:cxn modelId="{B2AA4E01-51E5-3C4E-AD88-982F172743A8}" type="presParOf" srcId="{5E0FEB84-F42A-3640-8D12-7A6E0E081F8D}" destId="{DFF23318-9DB1-B44D-9490-1BDD9F30AECA}" srcOrd="8" destOrd="0" presId="urn:microsoft.com/office/officeart/2008/layout/VerticalCurvedList"/>
    <dgm:cxn modelId="{F3CFD4C7-C302-684E-83B8-07F4906AEE1B}" type="presParOf" srcId="{DFF23318-9DB1-B44D-9490-1BDD9F30AECA}" destId="{34CBBA4C-CE62-9447-8B64-043B447C1FED}" srcOrd="0" destOrd="0" presId="urn:microsoft.com/office/officeart/2008/layout/VerticalCurvedList"/>
    <dgm:cxn modelId="{8F921745-A23D-1444-B5E9-27D73057424A}" type="presParOf" srcId="{5E0FEB84-F42A-3640-8D12-7A6E0E081F8D}" destId="{E2BF30B8-F882-9C4F-8B9A-B7ABCABF21FC}" srcOrd="9" destOrd="0" presId="urn:microsoft.com/office/officeart/2008/layout/VerticalCurvedList"/>
    <dgm:cxn modelId="{CEBDAD92-EAB5-A148-B375-6B9C24EAF262}" type="presParOf" srcId="{5E0FEB84-F42A-3640-8D12-7A6E0E081F8D}" destId="{723B3CBB-6340-8945-98A0-E46BDC62E707}" srcOrd="10" destOrd="0" presId="urn:microsoft.com/office/officeart/2008/layout/VerticalCurvedList"/>
    <dgm:cxn modelId="{6E6004F9-CD01-FB46-8EDA-E46C1CE177DA}" type="presParOf" srcId="{723B3CBB-6340-8945-98A0-E46BDC62E707}" destId="{F42ACF76-CD4B-CE4E-86B6-090A74D030C1}" srcOrd="0" destOrd="0" presId="urn:microsoft.com/office/officeart/2008/layout/VerticalCurvedList"/>
    <dgm:cxn modelId="{0AB8B523-2A0E-3B4F-BEBD-53FAFE0DAA4B}" type="presParOf" srcId="{5E0FEB84-F42A-3640-8D12-7A6E0E081F8D}" destId="{AEACA2C8-6518-464F-AC9F-0D6F0B336206}" srcOrd="11" destOrd="0" presId="urn:microsoft.com/office/officeart/2008/layout/VerticalCurvedList"/>
    <dgm:cxn modelId="{544E7871-27F2-4646-9838-38844DA0C9E9}" type="presParOf" srcId="{5E0FEB84-F42A-3640-8D12-7A6E0E081F8D}" destId="{E6B17480-4A62-E849-A70F-96AE63516432}" srcOrd="12" destOrd="0" presId="urn:microsoft.com/office/officeart/2008/layout/VerticalCurvedList"/>
    <dgm:cxn modelId="{BD08F6E5-B013-FD44-AA54-1EBA3355E841}" type="presParOf" srcId="{E6B17480-4A62-E849-A70F-96AE63516432}" destId="{D0FD97F8-2B81-F944-942A-89CD6A229D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0D835-1281-7246-9CDE-2C4F37BBC632}">
      <dsp:nvSpPr>
        <dsp:cNvPr id="0" name=""/>
        <dsp:cNvSpPr/>
      </dsp:nvSpPr>
      <dsp:spPr>
        <a:xfrm>
          <a:off x="864432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rgbClr val="FF9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701D1-6306-8843-884C-00FA2F15E8B4}">
      <dsp:nvSpPr>
        <dsp:cNvPr id="0" name=""/>
        <dsp:cNvSpPr/>
      </dsp:nvSpPr>
      <dsp:spPr>
        <a:xfrm>
          <a:off x="1700959" y="4040539"/>
          <a:ext cx="199406" cy="199406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96D24-CDFD-2246-BF88-91F726A563EA}">
      <dsp:nvSpPr>
        <dsp:cNvPr id="0" name=""/>
        <dsp:cNvSpPr/>
      </dsp:nvSpPr>
      <dsp:spPr>
        <a:xfrm>
          <a:off x="1751209" y="4208756"/>
          <a:ext cx="4045471" cy="106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Identifique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priorize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e automatize as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respostas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às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vulnerabilidades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conforme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o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maior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impacto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(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risco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x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impacto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).</a:t>
          </a:r>
        </a:p>
      </dsp:txBody>
      <dsp:txXfrm>
        <a:off x="1751209" y="4208756"/>
        <a:ext cx="4045471" cy="1062859"/>
      </dsp:txXfrm>
    </dsp:sp>
    <dsp:sp modelId="{5E1A4712-F12B-294D-992A-2CFF39C614D6}">
      <dsp:nvSpPr>
        <dsp:cNvPr id="0" name=""/>
        <dsp:cNvSpPr/>
      </dsp:nvSpPr>
      <dsp:spPr>
        <a:xfrm>
          <a:off x="2802792" y="2992187"/>
          <a:ext cx="312115" cy="312115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118AC-8B35-C942-83F5-C6141B7E7E20}">
      <dsp:nvSpPr>
        <dsp:cNvPr id="0" name=""/>
        <dsp:cNvSpPr/>
      </dsp:nvSpPr>
      <dsp:spPr>
        <a:xfrm>
          <a:off x="0" y="2561909"/>
          <a:ext cx="2611136" cy="104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Garanta</a:t>
          </a:r>
          <a:r>
            <a:rPr lang="en-US" sz="1400" b="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a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conformidade</a:t>
          </a:r>
          <a:r>
            <a:rPr lang="en-US" sz="1400" b="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com </a:t>
          </a:r>
          <a:r>
            <a:rPr lang="en-US" sz="1400" b="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os</a:t>
          </a:r>
          <a:r>
            <a:rPr lang="en-US" sz="1400" b="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regulamentos</a:t>
          </a:r>
          <a:r>
            <a:rPr lang="en-US" sz="1400" b="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US" sz="1400" b="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especialmente</a:t>
          </a:r>
          <a:r>
            <a:rPr lang="en-US" sz="1400" b="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com a 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LGPD</a:t>
          </a:r>
          <a:r>
            <a:rPr lang="en-US" sz="1400" b="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
</a:t>
          </a:r>
        </a:p>
      </dsp:txBody>
      <dsp:txXfrm>
        <a:off x="0" y="2561909"/>
        <a:ext cx="2611136" cy="1045029"/>
      </dsp:txXfrm>
    </dsp:sp>
    <dsp:sp modelId="{BC13EB13-5021-6242-8DB9-C07E64ECA333}">
      <dsp:nvSpPr>
        <dsp:cNvPr id="0" name=""/>
        <dsp:cNvSpPr/>
      </dsp:nvSpPr>
      <dsp:spPr>
        <a:xfrm>
          <a:off x="4083380" y="2165299"/>
          <a:ext cx="416153" cy="416153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54AB8-40CD-FB45-98FD-F965DB7FEF4F}">
      <dsp:nvSpPr>
        <dsp:cNvPr id="0" name=""/>
        <dsp:cNvSpPr/>
      </dsp:nvSpPr>
      <dsp:spPr>
        <a:xfrm>
          <a:off x="4642822" y="2373376"/>
          <a:ext cx="2687177" cy="304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Elimine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incidentes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responda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rapidamente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aos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incidentes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quando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eles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ocorrem</a:t>
          </a:r>
          <a:endParaRPr lang="en-US" sz="1400" kern="12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4642822" y="2373376"/>
        <a:ext cx="2687177" cy="3045290"/>
      </dsp:txXfrm>
    </dsp:sp>
    <dsp:sp modelId="{C014FCD7-DA3F-304E-99C6-86D587AB1417}">
      <dsp:nvSpPr>
        <dsp:cNvPr id="0" name=""/>
        <dsp:cNvSpPr/>
      </dsp:nvSpPr>
      <dsp:spPr>
        <a:xfrm>
          <a:off x="5695976" y="1519394"/>
          <a:ext cx="537531" cy="537531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5EB0-9143-B04E-922F-939BFF908994}">
      <dsp:nvSpPr>
        <dsp:cNvPr id="0" name=""/>
        <dsp:cNvSpPr/>
      </dsp:nvSpPr>
      <dsp:spPr>
        <a:xfrm>
          <a:off x="1972788" y="764829"/>
          <a:ext cx="3755058" cy="363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Gaste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menos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tempo no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combate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a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incêndios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(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emergências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) e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mais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tempo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concentrado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em</a:t>
          </a:r>
          <a:r>
            <a:rPr lang="en-US" sz="1400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esforços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estratégicos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segurança</a:t>
          </a:r>
          <a:endParaRPr lang="en-US" sz="1400" b="1" kern="12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1972788" y="764829"/>
        <a:ext cx="3755058" cy="3630506"/>
      </dsp:txXfrm>
    </dsp:sp>
    <dsp:sp modelId="{D1D3C0A9-07DE-F94C-A143-4F4A3F7F4133}">
      <dsp:nvSpPr>
        <dsp:cNvPr id="0" name=""/>
        <dsp:cNvSpPr/>
      </dsp:nvSpPr>
      <dsp:spPr>
        <a:xfrm>
          <a:off x="7356255" y="1088068"/>
          <a:ext cx="684919" cy="684919"/>
        </a:xfrm>
        <a:prstGeom prst="ellipse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C324B-77BD-594C-9EA8-D6E41ADEBFD4}">
      <dsp:nvSpPr>
        <dsp:cNvPr id="0" name=""/>
        <dsp:cNvSpPr/>
      </dsp:nvSpPr>
      <dsp:spPr>
        <a:xfrm>
          <a:off x="7322815" y="2211505"/>
          <a:ext cx="2919300" cy="22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231F2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Tenha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uma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arquitetura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robusta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segurança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cibernética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, com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menos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fornecedores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para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gerenciar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melhor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integração</a:t>
          </a:r>
          <a:r>
            <a:rPr lang="en-US" sz="1400" b="1" kern="1200" dirty="0">
              <a:solidFill>
                <a:srgbClr val="231F2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
</a:t>
          </a:r>
        </a:p>
      </dsp:txBody>
      <dsp:txXfrm>
        <a:off x="7322815" y="2211505"/>
        <a:ext cx="2919300" cy="2235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F53BC-9E89-4747-AE2D-2EA3D27BA524}">
      <dsp:nvSpPr>
        <dsp:cNvPr id="0" name=""/>
        <dsp:cNvSpPr/>
      </dsp:nvSpPr>
      <dsp:spPr>
        <a:xfrm>
          <a:off x="-5528208" y="-846381"/>
          <a:ext cx="6582189" cy="658218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4E038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DCD4D-9FB0-9E45-B61B-27B68113F5A6}">
      <dsp:nvSpPr>
        <dsp:cNvPr id="0" name=""/>
        <dsp:cNvSpPr/>
      </dsp:nvSpPr>
      <dsp:spPr>
        <a:xfrm>
          <a:off x="392849" y="257477"/>
          <a:ext cx="7277050" cy="514758"/>
        </a:xfrm>
        <a:prstGeom prst="rect">
          <a:avLst/>
        </a:prstGeom>
        <a:solidFill>
          <a:srgbClr val="E7132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Tenha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visibilidade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total dos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dispositivos</a:t>
          </a:r>
          <a:endParaRPr lang="en-US" sz="2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92849" y="257477"/>
        <a:ext cx="7277050" cy="514758"/>
      </dsp:txXfrm>
    </dsp:sp>
    <dsp:sp modelId="{AFE932B9-BAD6-2344-B105-10DED4CDF7EA}">
      <dsp:nvSpPr>
        <dsp:cNvPr id="0" name=""/>
        <dsp:cNvSpPr/>
      </dsp:nvSpPr>
      <dsp:spPr>
        <a:xfrm>
          <a:off x="71125" y="193132"/>
          <a:ext cx="643448" cy="643448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E713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A083D-0B25-324A-BADE-B41BAD961932}">
      <dsp:nvSpPr>
        <dsp:cNvPr id="0" name=""/>
        <dsp:cNvSpPr/>
      </dsp:nvSpPr>
      <dsp:spPr>
        <a:xfrm>
          <a:off x="816274" y="1029517"/>
          <a:ext cx="6853625" cy="514758"/>
        </a:xfrm>
        <a:prstGeom prst="rect">
          <a:avLst/>
        </a:prstGeom>
        <a:solidFill>
          <a:srgbClr val="4E038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Modernize a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gestão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dos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dispositivos</a:t>
          </a:r>
          <a:endParaRPr lang="en-US" sz="2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816274" y="1029517"/>
        <a:ext cx="6853625" cy="514758"/>
      </dsp:txXfrm>
    </dsp:sp>
    <dsp:sp modelId="{C14AEE7C-0B1C-4542-B701-4DD310B734A5}">
      <dsp:nvSpPr>
        <dsp:cNvPr id="0" name=""/>
        <dsp:cNvSpPr/>
      </dsp:nvSpPr>
      <dsp:spPr>
        <a:xfrm>
          <a:off x="494549" y="965172"/>
          <a:ext cx="643448" cy="643448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E713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C6B05-B85E-234E-9197-8AE8B6B6EC12}">
      <dsp:nvSpPr>
        <dsp:cNvPr id="0" name=""/>
        <dsp:cNvSpPr/>
      </dsp:nvSpPr>
      <dsp:spPr>
        <a:xfrm>
          <a:off x="1009895" y="1801558"/>
          <a:ext cx="6660004" cy="514758"/>
        </a:xfrm>
        <a:prstGeom prst="rect">
          <a:avLst/>
        </a:prstGeom>
        <a:solidFill>
          <a:srgbClr val="FF710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Higienize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os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dispositivos</a:t>
          </a:r>
          <a:endParaRPr lang="en-US" sz="2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009895" y="1801558"/>
        <a:ext cx="6660004" cy="514758"/>
      </dsp:txXfrm>
    </dsp:sp>
    <dsp:sp modelId="{13819ADE-2070-6349-AF0B-19507B81109D}">
      <dsp:nvSpPr>
        <dsp:cNvPr id="0" name=""/>
        <dsp:cNvSpPr/>
      </dsp:nvSpPr>
      <dsp:spPr>
        <a:xfrm>
          <a:off x="688171" y="1737213"/>
          <a:ext cx="643448" cy="643448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E713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58359-3FE4-FD41-B5DF-6EB88E113EA0}">
      <dsp:nvSpPr>
        <dsp:cNvPr id="0" name=""/>
        <dsp:cNvSpPr/>
      </dsp:nvSpPr>
      <dsp:spPr>
        <a:xfrm>
          <a:off x="1009895" y="2573109"/>
          <a:ext cx="6660004" cy="514758"/>
        </a:xfrm>
        <a:prstGeom prst="rect">
          <a:avLst/>
        </a:prstGeom>
        <a:solidFill>
          <a:srgbClr val="B60F4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Implemente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segurança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dos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usuários</a:t>
          </a:r>
          <a:endParaRPr lang="en-US" sz="2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009895" y="2573109"/>
        <a:ext cx="6660004" cy="514758"/>
      </dsp:txXfrm>
    </dsp:sp>
    <dsp:sp modelId="{34CBBA4C-CE62-9447-8B64-043B447C1FED}">
      <dsp:nvSpPr>
        <dsp:cNvPr id="0" name=""/>
        <dsp:cNvSpPr/>
      </dsp:nvSpPr>
      <dsp:spPr>
        <a:xfrm>
          <a:off x="688171" y="2508764"/>
          <a:ext cx="643448" cy="6434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03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F30B8-F882-9C4F-8B9A-B7ABCABF21FC}">
      <dsp:nvSpPr>
        <dsp:cNvPr id="0" name=""/>
        <dsp:cNvSpPr/>
      </dsp:nvSpPr>
      <dsp:spPr>
        <a:xfrm>
          <a:off x="816274" y="3345150"/>
          <a:ext cx="6853625" cy="514758"/>
        </a:xfrm>
        <a:prstGeom prst="rect">
          <a:avLst/>
        </a:prstGeom>
        <a:solidFill>
          <a:srgbClr val="4E038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Implemente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acesso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Seguro - Zero Trust</a:t>
          </a:r>
          <a:endParaRPr lang="en-US" sz="2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816274" y="3345150"/>
        <a:ext cx="6853625" cy="514758"/>
      </dsp:txXfrm>
    </dsp:sp>
    <dsp:sp modelId="{F42ACF76-CD4B-CE4E-86B6-090A74D030C1}">
      <dsp:nvSpPr>
        <dsp:cNvPr id="0" name=""/>
        <dsp:cNvSpPr/>
      </dsp:nvSpPr>
      <dsp:spPr>
        <a:xfrm>
          <a:off x="494549" y="3280805"/>
          <a:ext cx="643448" cy="6434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03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CA2C8-6518-464F-AC9F-0D6F0B336206}">
      <dsp:nvSpPr>
        <dsp:cNvPr id="0" name=""/>
        <dsp:cNvSpPr/>
      </dsp:nvSpPr>
      <dsp:spPr>
        <a:xfrm>
          <a:off x="392849" y="4117190"/>
          <a:ext cx="7277050" cy="514758"/>
        </a:xfrm>
        <a:prstGeom prst="rect">
          <a:avLst/>
        </a:prstGeom>
        <a:solidFill>
          <a:srgbClr val="FF151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Conformidade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e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gestão</a:t>
          </a:r>
          <a:r>
            <a:rPr lang="en-US" sz="2800" b="0" i="0" u="none" strike="noStrike" kern="1200" dirty="0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 de </a:t>
          </a:r>
          <a:r>
            <a:rPr lang="en-US" sz="2800" b="0" i="0" u="none" strike="noStrike" kern="1200" dirty="0" err="1">
              <a:solidFill>
                <a:srgbClr val="FFFFFF"/>
              </a:solidFill>
              <a:effectLst/>
              <a:latin typeface="Arial" panose="020B0604020202020204"/>
              <a:ea typeface="+mn-ea"/>
              <a:cs typeface="+mn-cs"/>
            </a:rPr>
            <a:t>risco</a:t>
          </a:r>
          <a:endParaRPr lang="en-US" sz="2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92849" y="4117190"/>
        <a:ext cx="7277050" cy="514758"/>
      </dsp:txXfrm>
    </dsp:sp>
    <dsp:sp modelId="{D0FD97F8-2B81-F944-942A-89CD6A229DE4}">
      <dsp:nvSpPr>
        <dsp:cNvPr id="0" name=""/>
        <dsp:cNvSpPr/>
      </dsp:nvSpPr>
      <dsp:spPr>
        <a:xfrm>
          <a:off x="71125" y="4052846"/>
          <a:ext cx="643448" cy="6434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03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877A458-E613-D57A-A542-FB3CDFA8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2591B2-F1DA-A8ED-35B7-046CDDA8D3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DCE74-CA3B-42B9-ADD0-116F60532731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51AF1E-008E-BD88-F3C7-BC8B119A24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053F7F-0C52-B56F-7F03-A527E67598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99A2-6CD0-4E60-97A8-47204B096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16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FBCD9-51E7-45A7-86CE-7913FF24938B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873D-95B4-4B62-BE68-2DB7528304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92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003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88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31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48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95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574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271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5ca369e8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45ca369e8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are spending 120B on enterprise security and still…2/3 companies are breached every year. This is in part because enterprises are still using legacy technologies such as passwords to authenticate users.</a:t>
            </a:r>
          </a:p>
          <a:p>
            <a:endParaRPr lang="en-US" dirty="0"/>
          </a:p>
          <a:p>
            <a:r>
              <a:rPr lang="en-US" dirty="0"/>
              <a:t>Source: Gartner's Forecast: Information Security and Risk Management, Worldwide, 2017-2023, 1Q19 Update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62FE-D53E-2B40-8450-ECCAEF58E4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1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84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20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42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2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Let's look at our security pillar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C0BA5-3971-3645-86F9-CC5C47721C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1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54364DF-4387-544E-89C2-79163736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27D5-C084-F84F-ACC2-38638CAC15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357" y="1141618"/>
            <a:ext cx="7894251" cy="3127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754AC-107E-994E-90C0-20DA83A3B4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359" y="5213268"/>
            <a:ext cx="6128312" cy="50311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B64527-2BAB-9F43-894A-DAD1BCC12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009" y="4885602"/>
            <a:ext cx="2286136" cy="8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4240" y="1590463"/>
            <a:ext cx="3677074" cy="3677074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0590A6A-71FE-D545-8AA2-D25E90C04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443406"/>
            <a:ext cx="5486400" cy="106298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200" b="1" spc="0"/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262CBE3-BB00-6948-B8AD-B8310BAA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" y="3703246"/>
            <a:ext cx="5486400" cy="181482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spc="0"/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A7A1A0-F388-BA43-A884-A86E13B89E4D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6A35E3-ED29-DE4A-A892-863DCA387EE4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AAC6D-CE47-664C-A5B5-9F458C96AAFA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4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9860" y="1470124"/>
            <a:ext cx="2967003" cy="2967003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19DF8C0-7685-8741-8F1F-BA5CA4F20C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35135" y="1470124"/>
            <a:ext cx="2967003" cy="2967003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D3BE9F-FBD6-4647-BAD4-09A7F3F5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9859" y="4660683"/>
            <a:ext cx="2967003" cy="470715"/>
          </a:xfrm>
        </p:spPr>
        <p:txBody>
          <a:bodyPr/>
          <a:lstStyle>
            <a:lvl1pPr algn="ctr">
              <a:defRPr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F2C17A7-8EFC-E341-883A-2595D639B1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5135" y="4660683"/>
            <a:ext cx="2967003" cy="470715"/>
          </a:xfrm>
        </p:spPr>
        <p:txBody>
          <a:bodyPr/>
          <a:lstStyle>
            <a:lvl1pPr algn="ctr">
              <a:defRPr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ECD9114-C920-4F44-B9A6-593F4F5E9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89859" y="5152518"/>
            <a:ext cx="2967003" cy="470715"/>
          </a:xfrm>
        </p:spPr>
        <p:txBody>
          <a:bodyPr>
            <a:normAutofit/>
          </a:bodyPr>
          <a:lstStyle>
            <a:lvl1pPr algn="ctr">
              <a:defRPr sz="18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DE29BA8-D593-7940-ADF9-2DA7FE6692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135" y="5152518"/>
            <a:ext cx="2967003" cy="470715"/>
          </a:xfrm>
        </p:spPr>
        <p:txBody>
          <a:bodyPr>
            <a:normAutofit/>
          </a:bodyPr>
          <a:lstStyle>
            <a:lvl1pPr algn="ctr">
              <a:defRPr sz="18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DEC14-0A35-1545-A93E-1836FA4AA5A3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89D64B-43FA-0E40-84D7-9C7F25A7EA63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EF033A-91DB-B241-949A-C25D6900B6A0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1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8848" y="1672523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19DF8C0-7685-8741-8F1F-BA5CA4F20C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5368" y="1683083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D3BE9F-FBD6-4647-BAD4-09A7F3F5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9124" y="4425180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ECD9114-C920-4F44-B9A6-593F4F5E9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9124" y="4830950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BB4D462-132A-ED47-AD72-7877931B2F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04027" y="1683083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864AE5B-88B1-7842-BA3E-A2B8240FE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2734" y="4425180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4A86AB8-794A-864B-AEC3-4C1821FD1F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2734" y="4830950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BE73CEB-5091-B740-83AB-C18EFC0897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6344" y="4425180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BC1B47A-3843-464E-B86D-1F1FA1491A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6344" y="4830950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AC99AA-2002-384B-9D3F-B800CEB0477F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1ECDE8-53D9-0840-9827-30147436F4CB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7F0358-ED85-F645-8F9A-B7B17CD0139D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807" y="575793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D3BE9F-FBD6-4647-BAD4-09A7F3F5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083" y="3328450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ECD9114-C920-4F44-B9A6-593F4F5E9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7083" y="3734220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4B1477E-7195-EB4A-AA23-97973502A5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34115" y="575793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BE033CB-6817-5B41-8076-F1E4846C3A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391" y="3328450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04871AA-5EE3-AA41-A7DD-5BF570DB60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4391" y="3734220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C3EFAF5A-91C7-4547-A245-20E22DE727E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64419" y="2821158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370E934-D164-4044-A65A-F4594D3825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14695" y="5573815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813554C-E57F-6643-AE3A-1CFF12EE3C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14695" y="5979585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D1104A66-4B70-8F46-8BB6-FB56845B8D3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21727" y="2821158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8BCA0EA-8559-BA40-8B74-A4A68072AA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72003" y="5573815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F3B3277-41D7-674A-83D9-7E415050AD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003" y="5979585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B6956B-2432-2A42-B519-7405C8775F7A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047CA-2F91-8748-92F8-77BDE057AE01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A723E0-A9ED-C948-9051-352DF922067D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7DA037-9FD8-5E40-8D2F-2F90AD89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1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- Coo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2B0E10-2CA2-4441-9F9B-2F971B00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7DA037-9FD8-5E40-8D2F-2F90AD89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0BFD3-D8C0-594C-90F7-0353FD293A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992" y="2404492"/>
            <a:ext cx="8750574" cy="1767485"/>
          </a:xfrm>
        </p:spPr>
        <p:txBody>
          <a:bodyPr lIns="45720" r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9721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- Coo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2B0E10-2CA2-4441-9F9B-2F971B00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7EB52C-D4D6-A44A-A79D-3816C09FAE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992" y="2404492"/>
            <a:ext cx="8750574" cy="1767485"/>
          </a:xfrm>
        </p:spPr>
        <p:txBody>
          <a:bodyPr lIns="45720" r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652177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ECD37-0E8B-944C-8339-916C7C8D8412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CEAC07-BCC8-1B42-B2D1-793F924B870C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4DD499-1B91-804C-B67D-E23E6F84F44F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63125"/>
            <a:ext cx="5307623" cy="29317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ECD37-0E8B-944C-8339-916C7C8D8412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CEAC07-BCC8-1B42-B2D1-793F924B870C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4DD499-1B91-804C-B67D-E23E6F84F44F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F03E3F9-5D12-6B43-A119-79E31B9C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27D5-C084-F84F-ACC2-38638CAC15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357" y="1141618"/>
            <a:ext cx="7894251" cy="3127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754AC-107E-994E-90C0-20DA83A3B4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359" y="5213268"/>
            <a:ext cx="6128312" cy="50311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D82086A-4FFB-E64A-85B4-8EBD7D9E7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009" y="4885602"/>
            <a:ext cx="2286136" cy="801562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6650D9C-C47A-4C00-C67A-61C9855EA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A5FF70-5A92-E7A5-8632-AB24AFE86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009" y="4885602"/>
            <a:ext cx="2286136" cy="8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6924" y="1963125"/>
            <a:ext cx="5307623" cy="29317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051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039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048" y="3699641"/>
            <a:ext cx="11067394" cy="2364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0510" y="0"/>
            <a:ext cx="12202510" cy="3429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2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B22E97-D39B-A54D-BA5B-4EF153EDF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382713"/>
            <a:ext cx="10629900" cy="590550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A little more detail on what’s being shown below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2A4F5E5-C400-244B-B944-3B383DE40A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8213"/>
            <a:ext cx="10972800" cy="3200400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Making your presentation more interesting through the </a:t>
            </a:r>
            <a:r>
              <a:rPr lang="en-US" b="1" dirty="0"/>
              <a:t>use</a:t>
            </a:r>
            <a:r>
              <a:rPr lang="en-US" dirty="0"/>
              <a:t> of multimedia can help to improve the audience's focus. </a:t>
            </a:r>
            <a:r>
              <a:rPr lang="en-US" b="1" dirty="0"/>
              <a:t>PowerPoint</a:t>
            </a:r>
            <a:r>
              <a:rPr lang="en-US" dirty="0"/>
              <a:t> allows you </a:t>
            </a:r>
            <a:r>
              <a:rPr lang="en-US" b="1" dirty="0"/>
              <a:t>to use</a:t>
            </a:r>
            <a:r>
              <a:rPr lang="en-US" dirty="0"/>
              <a:t> images, audio and video to have </a:t>
            </a:r>
            <a:r>
              <a:rPr lang="en-US" b="1" dirty="0"/>
              <a:t>a</a:t>
            </a:r>
            <a:r>
              <a:rPr lang="en-US" dirty="0"/>
              <a:t> greater visual impact. These visual and audio cues may also help </a:t>
            </a:r>
            <a:r>
              <a:rPr lang="en-US" b="1" dirty="0"/>
              <a:t>a</a:t>
            </a:r>
            <a:r>
              <a:rPr lang="en-US" dirty="0"/>
              <a:t> presenter be more improvisational and interactive </a:t>
            </a:r>
            <a:r>
              <a:rPr lang="en-US" b="1" dirty="0"/>
              <a:t>with</a:t>
            </a:r>
            <a:r>
              <a:rPr lang="en-US" dirty="0"/>
              <a:t> the audience.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373D92E-EAD9-164F-9838-BA309F974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3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9226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">
          <p15:clr>
            <a:srgbClr val="FBAE40"/>
          </p15:clr>
        </p15:guide>
        <p15:guide id="8" pos="729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B0C0C94-75C0-8644-BD93-F4717D95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3213CB-167B-6A45-BA04-928BDD2C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2" y="2940286"/>
            <a:ext cx="5170598" cy="9774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C019C8-1FA4-F64B-8986-87656B139D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215" y="5253696"/>
            <a:ext cx="1350602" cy="4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07B53A3-11AB-CF45-BBF2-8D9A0927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3213CB-167B-6A45-BA04-928BDD2C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2" y="2940286"/>
            <a:ext cx="5170598" cy="9774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C019C8-1FA4-F64B-8986-87656B139D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215" y="5253696"/>
            <a:ext cx="1350602" cy="4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C8D5BD1-672E-4A48-B401-15F72C8B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FE29F69-2DF2-4D4C-B123-508EA03F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63" y="2983819"/>
            <a:ext cx="5025175" cy="9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20B434B-AAA9-164E-BAFD-5120213D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FE29F69-2DF2-4D4C-B123-508EA03F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63" y="2983819"/>
            <a:ext cx="5025175" cy="9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C9D3C1-1BA4-054C-AA89-EFEF86420BC9}"/>
              </a:ext>
            </a:extLst>
          </p:cNvPr>
          <p:cNvSpPr/>
          <p:nvPr userDrawn="1"/>
        </p:nvSpPr>
        <p:spPr>
          <a:xfrm>
            <a:off x="5021" y="0"/>
            <a:ext cx="121869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24">
          <p15:clr>
            <a:srgbClr val="FBAE40"/>
          </p15:clr>
        </p15:guide>
        <p15:guide id="5" orient="horz" pos="4128">
          <p15:clr>
            <a:srgbClr val="FBAE40"/>
          </p15:clr>
        </p15:guide>
        <p15:guide id="6" pos="4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1B0D2-FD99-43CB-A331-87FDB3536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4B6C-EAF0-A44C-89E4-AE709026775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7F48E4-9E6E-43BE-94F4-299D4FA2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CED9C-1A17-4F6D-9C7D-DCD2A75AD7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6436342"/>
            <a:ext cx="9144000" cy="152400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447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1;p15">
            <a:extLst>
              <a:ext uri="{FF2B5EF4-FFF2-40B4-BE49-F238E27FC236}">
                <a16:creationId xmlns:a16="http://schemas.microsoft.com/office/drawing/2014/main" id="{9AA3A7E6-E1F0-2226-0539-AA6AB83DC3B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DE2E03B-68AB-6655-EAAA-2439C8552EDE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87694" y="6183093"/>
            <a:chExt cx="4314484" cy="641671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E0FD5B55-44BB-6250-F9EC-80325AA11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470" y="6216762"/>
              <a:ext cx="1345801" cy="608002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8B7D6F1C-C6B6-4CA7-866F-846E2877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795" y="6183093"/>
              <a:ext cx="1378383" cy="622722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5480D1B-A66F-CCFC-47EE-EE61B3F44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694" y="6302314"/>
              <a:ext cx="1378900" cy="355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661FEF-05A9-3543-85ED-3131AB6B57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image</a:t>
            </a:r>
          </a:p>
        </p:txBody>
      </p:sp>
    </p:spTree>
    <p:extLst>
      <p:ext uri="{BB962C8B-B14F-4D97-AF65-F5344CB8AC3E}">
        <p14:creationId xmlns:p14="http://schemas.microsoft.com/office/powerpoint/2010/main" val="37926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8E0AE01-16F5-2B8C-8C88-D9DCC2E3B88E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8EA11A03-E072-7DC7-D6CA-382481AB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5FB18D80-2379-63A7-3B70-1E9A2F8F8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6C4CCCA-24D0-0462-39F0-8AB5EA207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345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846D90-A4C5-3DBC-DB1C-A036630F47E7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78C2DF58-C1AB-C5F2-3B68-D263B4308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3C3B9955-5760-870C-A927-6D505986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8EE22DD-EAEE-0E18-9168-509455F5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70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89AD68-E979-9D76-560D-D0FF1E682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90" y="6302314"/>
            <a:ext cx="1378900" cy="35541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01B4F61-7075-074C-4EC0-4C2C07446A22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04B1FB9C-622F-C52C-7993-BB986D2C8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B3CE1665-E07F-1CD4-AB82-0A3C93ED8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675A08D-0B0B-7B91-5E71-45E2F79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424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AC8679F-D25E-C7E3-530D-97D3DDB22CA1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D43C3FA9-CE10-1F0A-E80F-A51DF500F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2D3F2274-6891-27DF-729E-D9561B1C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C876E6A-45A7-8080-034E-79A92FF5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506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D3560C3-BA29-FC08-01CC-93C29C1378C9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BDDB3D75-6E16-9215-3F0F-1C5AE190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D63C06CD-0805-5245-0307-DA4278885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3F1A3B8-C6FA-9657-6F40-350730C1C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525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CE242A4-4F2F-13E2-FC03-D5FEE93E457A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1276CA67-BCD8-F7D8-629D-8624CC06E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0965F0C0-6F11-25F1-8BD1-101B686A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884C393-A988-FF9C-1B1C-92B31E0D6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043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C49ED58-AFA0-E2BA-1226-01840E88683D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156EC0FC-99A5-3D45-042A-460DB8A2A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7CFC9006-1C38-6BFF-1776-B59A1879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FD76E1A-F839-76CD-DA2D-62B041968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723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260425A-0ECA-BDFD-5F45-406AFAF9E16A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A0B5354D-CF64-EA4D-493B-52A00310F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067984B0-F352-452A-0016-E95B7D56B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283323A-677E-9872-49F1-E20DE2F4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72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90AEED5-A0C2-3E93-ED0A-0E622113A88B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507F3511-7AB4-A21E-2BA8-90C138046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94D8ED3F-C9FA-5720-FF88-0957F170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1AED8E7-02F5-2E88-8119-AEDE268E3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789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DD5E864-83E3-1AC3-0F75-5F9867EA16F4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C8CF7D9A-25CC-7743-5054-A4CAD93E5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5101EF73-ACA8-DFDC-E557-48F72E35A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A084C95-7971-B219-C124-84DE54E8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57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3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2262A-87F5-EA44-A93E-AF26287C25C2}"/>
              </a:ext>
            </a:extLst>
          </p:cNvPr>
          <p:cNvGrpSpPr/>
          <p:nvPr userDrawn="1"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883C7-F137-D545-9289-B62ED5084BD8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F7F01F-2D19-A946-861C-28860607D2C1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7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03B62B2-6EF1-7A99-7889-83B2E7A60512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EA0556EB-8B9A-B41B-DAEA-EB21FB823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35BE3FB4-E521-4A28-ECC4-2C6CB6558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30B1DCD-40E0-25CD-D713-115E3C094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964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54364DF-4387-544E-89C2-79163736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27D5-C084-F84F-ACC2-38638CAC15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357" y="1141620"/>
            <a:ext cx="7894251" cy="3127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754AC-107E-994E-90C0-20DA83A3B4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359" y="5213268"/>
            <a:ext cx="6128312" cy="50311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B64527-2BAB-9F43-894A-DAD1BCC12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009" y="4885601"/>
            <a:ext cx="2286136" cy="80156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E63C95F-BE11-4C60-A60F-92515F0CAD25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AB9C804B-9175-8170-C381-8CA6C73A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8820D531-DD15-91D8-709A-46AA87AF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5630F5D-02D6-67AA-EB76-0221379BC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84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F03E3F9-5D12-6B43-A119-79E31B9C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27D5-C084-F84F-ACC2-38638CAC15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357" y="1141620"/>
            <a:ext cx="7894251" cy="3127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754AC-107E-994E-90C0-20DA83A3B4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359" y="5213268"/>
            <a:ext cx="6128312" cy="50311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D82086A-4FFB-E64A-85B4-8EBD7D9E7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009" y="4885601"/>
            <a:ext cx="2286136" cy="801563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39B9E75-F6C2-F515-F105-C17E2F2C4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1345ED-DCCF-E5D7-F791-33C271E9D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009" y="4885601"/>
            <a:ext cx="2286136" cy="80156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528DEC1-9E5E-D90D-4339-59ABB2974EA3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FE8615DA-2EAA-C37E-C828-D992831AB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C9390B62-3878-A939-8E81-5C371E1B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E06F030-D736-C5F3-1880-CCDFD764D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371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661FEF-05A9-3543-85ED-3131AB6B57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image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C361B2-568B-9C7B-AC00-F2993237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90" y="6302314"/>
            <a:ext cx="1378900" cy="3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4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81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4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3D1D55-C851-0640-8196-176EF268AE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70677"/>
            <a:ext cx="10971213" cy="442912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A6B53E-F8F2-F848-8910-EB3D8472DF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24065"/>
            <a:ext cx="10971213" cy="35782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200"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 marL="634984" indent="-220657">
              <a:lnSpc>
                <a:spcPct val="100000"/>
              </a:lnSpc>
              <a:spcAft>
                <a:spcPts val="600"/>
              </a:spcAft>
              <a:tabLst/>
              <a:defRPr sz="1600"/>
            </a:lvl3pPr>
            <a:lvl4pPr marL="922316" indent="-228594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  <a:defRPr/>
            </a:lvl4pPr>
            <a:lvl5pPr marL="1208058" indent="-219069">
              <a:lnSpc>
                <a:spcPct val="100000"/>
              </a:lnSpc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8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4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AA421C-7A4D-5946-9479-DE11B071E449}"/>
              </a:ext>
            </a:extLst>
          </p:cNvPr>
          <p:cNvSpPr/>
          <p:nvPr/>
        </p:nvSpPr>
        <p:spPr>
          <a:xfrm>
            <a:off x="8970775" y="6377263"/>
            <a:ext cx="2605315" cy="284795"/>
          </a:xfrm>
          <a:prstGeom prst="roundRect">
            <a:avLst/>
          </a:prstGeom>
          <a:solidFill>
            <a:srgbClr val="BFB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INTERNAL USE ONLY </a:t>
            </a:r>
            <a:r>
              <a:rPr lang="en-US" sz="800" b="0" dirty="0"/>
              <a:t>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213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F5A76-EE58-7C41-BCF5-E3584A475EA7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117602"/>
            <a:ext cx="3081867" cy="4622799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Screenshot feature slide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93B97A7-BB0A-E7E2-FCF1-5ED1204BCEB0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05D864B8-A630-3EF8-CA22-1CC5E7C1D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591F8A72-8177-9092-09B9-3D474B2C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7302FB5-4B1D-FED6-D383-04573B0B2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5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C30C8B-18C2-AE46-B228-48714A649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4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Screenshot feature slide</a:t>
            </a:r>
          </a:p>
        </p:txBody>
      </p:sp>
    </p:spTree>
    <p:extLst>
      <p:ext uri="{BB962C8B-B14F-4D97-AF65-F5344CB8AC3E}">
        <p14:creationId xmlns:p14="http://schemas.microsoft.com/office/powerpoint/2010/main" val="16742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3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2262A-87F5-EA44-A93E-AF26287C25C2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883C7-F137-D545-9289-B62ED5084BD8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F7F01F-2D19-A946-861C-28860607D2C1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3D1D55-C851-0640-8196-176EF268A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70677"/>
            <a:ext cx="10971213" cy="442912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A6B53E-F8F2-F848-8910-EB3D8472D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024063"/>
            <a:ext cx="10971213" cy="35782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4240" y="1590463"/>
            <a:ext cx="3677075" cy="3677075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0590A6A-71FE-D545-8AA2-D25E90C04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443407"/>
            <a:ext cx="5486400" cy="106298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200" b="1" spc="0"/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262CBE3-BB00-6948-B8AD-B8310BAA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" y="3703247"/>
            <a:ext cx="5486400" cy="181482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spc="0"/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288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9861" y="1470125"/>
            <a:ext cx="2967003" cy="2967003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19DF8C0-7685-8741-8F1F-BA5CA4F20C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35136" y="1470125"/>
            <a:ext cx="2967003" cy="2967003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D3BE9F-FBD6-4647-BAD4-09A7F3F5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9860" y="4660684"/>
            <a:ext cx="2967003" cy="470715"/>
          </a:xfrm>
        </p:spPr>
        <p:txBody>
          <a:bodyPr/>
          <a:lstStyle>
            <a:lvl1pPr algn="ctr">
              <a:defRPr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F2C17A7-8EFC-E341-883A-2595D639B1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5136" y="4660684"/>
            <a:ext cx="2967003" cy="470715"/>
          </a:xfrm>
        </p:spPr>
        <p:txBody>
          <a:bodyPr/>
          <a:lstStyle>
            <a:lvl1pPr algn="ctr">
              <a:defRPr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ECD9114-C920-4F44-B9A6-593F4F5E9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89860" y="5152519"/>
            <a:ext cx="2967003" cy="470715"/>
          </a:xfrm>
        </p:spPr>
        <p:txBody>
          <a:bodyPr>
            <a:normAutofit/>
          </a:bodyPr>
          <a:lstStyle>
            <a:lvl1pPr algn="ctr">
              <a:defRPr sz="18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DE29BA8-D593-7940-ADF9-2DA7FE6692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136" y="5152519"/>
            <a:ext cx="2967003" cy="470715"/>
          </a:xfrm>
        </p:spPr>
        <p:txBody>
          <a:bodyPr>
            <a:normAutofit/>
          </a:bodyPr>
          <a:lstStyle>
            <a:lvl1pPr algn="ctr">
              <a:defRPr sz="18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685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8848" y="1672524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19DF8C0-7685-8741-8F1F-BA5CA4F20C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5368" y="1683084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D3BE9F-FBD6-4647-BAD4-09A7F3F5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9125" y="4425181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ECD9114-C920-4F44-B9A6-593F4F5E9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9125" y="4830951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BB4D462-132A-ED47-AD72-7877931B2F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04027" y="1683084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864AE5B-88B1-7842-BA3E-A2B8240FE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2735" y="4425181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4A86AB8-794A-864B-AEC3-4C1821FD1F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2735" y="4830951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BE73CEB-5091-B740-83AB-C18EFC0897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6345" y="4425181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BC1B47A-3843-464E-B86D-1F1FA1491A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6345" y="4830951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881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eaker /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9F0F3AC-BF2C-904A-B3DD-0A7968F9BD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808" y="575794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D3BE9F-FBD6-4647-BAD4-09A7F3F5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083" y="3328451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ECD9114-C920-4F44-B9A6-593F4F5E9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7083" y="3734221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4B1477E-7195-EB4A-AA23-97973502A5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34116" y="575794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BE033CB-6817-5B41-8076-F1E4846C3A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391" y="3328451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04871AA-5EE3-AA41-A7DD-5BF570DB60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4391" y="3734221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C3EFAF5A-91C7-4547-A245-20E22DE727E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64420" y="2821159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370E934-D164-4044-A65A-F4594D3825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14695" y="5573815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813554C-E57F-6643-AE3A-1CFF12EE3C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14695" y="5979585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D1104A66-4B70-8F46-8BB6-FB56845B8D3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21728" y="2821159"/>
            <a:ext cx="2561261" cy="2561261"/>
          </a:xfrm>
          <a:prstGeom prst="ellipse">
            <a:avLst/>
          </a:prstGeom>
          <a:ln w="34925">
            <a:gradFill>
              <a:gsLst>
                <a:gs pos="0">
                  <a:srgbClr val="FF9D02"/>
                </a:gs>
                <a:gs pos="41000">
                  <a:srgbClr val="FF1515"/>
                </a:gs>
                <a:gs pos="71000">
                  <a:srgbClr val="850A64"/>
                </a:gs>
                <a:gs pos="100000">
                  <a:srgbClr val="4D1789"/>
                </a:gs>
              </a:gsLst>
              <a:lin ang="5400000" scaled="1"/>
            </a:gra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Headshot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8BCA0EA-8559-BA40-8B74-A4A68072AA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72003" y="5573815"/>
            <a:ext cx="3066532" cy="372732"/>
          </a:xfrm>
        </p:spPr>
        <p:txBody>
          <a:bodyPr>
            <a:normAutofit/>
          </a:bodyPr>
          <a:lstStyle>
            <a:lvl1pPr algn="ctr">
              <a:defRPr sz="200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F3B3277-41D7-674A-83D9-7E415050AD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003" y="5979585"/>
            <a:ext cx="3066532" cy="470715"/>
          </a:xfrm>
        </p:spPr>
        <p:txBody>
          <a:bodyPr>
            <a:normAutofit/>
          </a:bodyPr>
          <a:lstStyle>
            <a:lvl1pPr algn="ctr">
              <a:defRPr sz="1600" b="0"/>
            </a:lvl1pPr>
            <a:lvl2pPr marL="9525" indent="0" algn="ctr">
              <a:buNone/>
              <a:tabLst/>
              <a:defRPr sz="1800"/>
            </a:lvl2pPr>
            <a:lvl3pPr marL="9525" indent="0">
              <a:buNone/>
              <a:tabLst/>
              <a:defRPr sz="1800"/>
            </a:lvl3pPr>
            <a:lvl4pPr marL="9525" indent="0">
              <a:buNone/>
              <a:tabLst/>
              <a:defRPr sz="1800"/>
            </a:lvl4pPr>
            <a:lvl5pPr marL="9525" indent="0">
              <a:buNone/>
              <a:tabLst/>
              <a:defRPr sz="1800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B6956B-2432-2A42-B519-7405C8775F7A}"/>
              </a:ext>
            </a:extLst>
          </p:cNvPr>
          <p:cNvGrpSpPr/>
          <p:nvPr/>
        </p:nvGrpSpPr>
        <p:grpSpPr>
          <a:xfrm>
            <a:off x="609602" y="6377270"/>
            <a:ext cx="2083263" cy="340111"/>
            <a:chOff x="609600" y="6377262"/>
            <a:chExt cx="2083264" cy="3401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047CA-2F91-8748-92F8-77BDE057AE01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A723E0-A9ED-C948-9051-352DF922067D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4" cy="215443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7DA037-9FD8-5E40-8D2F-2F90AD89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- Coo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2B0E10-2CA2-4441-9F9B-2F971B00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11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- War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7DA037-9FD8-5E40-8D2F-2F90AD89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0BFD3-D8C0-594C-90F7-0353FD293A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993" y="2404492"/>
            <a:ext cx="8750575" cy="1767485"/>
          </a:xfrm>
        </p:spPr>
        <p:txBody>
          <a:bodyPr lIns="45720" r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09624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- Coo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2B0E10-2CA2-4441-9F9B-2F971B00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7EB52C-D4D6-A44A-A79D-3816C09FAE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993" y="2404492"/>
            <a:ext cx="8750575" cy="1767485"/>
          </a:xfrm>
        </p:spPr>
        <p:txBody>
          <a:bodyPr lIns="45720" r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355803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ECD37-0E8B-944C-8339-916C7C8D8412}"/>
              </a:ext>
            </a:extLst>
          </p:cNvPr>
          <p:cNvGrpSpPr/>
          <p:nvPr/>
        </p:nvGrpSpPr>
        <p:grpSpPr>
          <a:xfrm>
            <a:off x="609602" y="6377270"/>
            <a:ext cx="2083263" cy="340111"/>
            <a:chOff x="609600" y="6377262"/>
            <a:chExt cx="2083264" cy="3401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CEAC07-BCC8-1B42-B2D1-793F924B870C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4DD499-1B91-804C-B67D-E23E6F84F44F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4" cy="215443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8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2" y="1963126"/>
            <a:ext cx="5307623" cy="293175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ECD37-0E8B-944C-8339-916C7C8D8412}"/>
              </a:ext>
            </a:extLst>
          </p:cNvPr>
          <p:cNvGrpSpPr/>
          <p:nvPr/>
        </p:nvGrpSpPr>
        <p:grpSpPr>
          <a:xfrm>
            <a:off x="609602" y="6377270"/>
            <a:ext cx="2083263" cy="340111"/>
            <a:chOff x="609600" y="6377262"/>
            <a:chExt cx="2083264" cy="3401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CEAC07-BCC8-1B42-B2D1-793F924B870C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4DD499-1B91-804C-B67D-E23E6F84F44F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4" cy="215443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3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3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2262A-87F5-EA44-A93E-AF26287C25C2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883C7-F137-D545-9289-B62ED5084BD8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F7F01F-2D19-A946-861C-28860607D2C1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AA421C-7A4D-5946-9479-DE11B071E449}"/>
              </a:ext>
            </a:extLst>
          </p:cNvPr>
          <p:cNvSpPr/>
          <p:nvPr/>
        </p:nvSpPr>
        <p:spPr>
          <a:xfrm>
            <a:off x="2801258" y="6377262"/>
            <a:ext cx="2605314" cy="28479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INTERNAL USE ONLY </a:t>
            </a:r>
            <a:r>
              <a:rPr lang="en-US" sz="800" b="0" dirty="0"/>
              <a:t>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6346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6926" y="1963126"/>
            <a:ext cx="5307623" cy="293175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048" y="3699642"/>
            <a:ext cx="11067395" cy="2364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A4AB94-D9FA-2B4B-AD4F-460B8552E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0510" y="0"/>
            <a:ext cx="12202511" cy="3429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542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B22E97-D39B-A54D-BA5B-4EF153EDF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382714"/>
            <a:ext cx="10629900" cy="590551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A little more detail on what’s being shown below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2A4F5E5-C400-244B-B944-3B383DE40A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8213"/>
            <a:ext cx="10972800" cy="3200400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Making your presentation more interesting through the </a:t>
            </a:r>
            <a:r>
              <a:rPr lang="en-US" b="1" dirty="0"/>
              <a:t>use</a:t>
            </a:r>
            <a:r>
              <a:rPr lang="en-US" dirty="0"/>
              <a:t> of multimedia can help to improve the audience's focus. </a:t>
            </a:r>
            <a:r>
              <a:rPr lang="en-US" b="1" dirty="0"/>
              <a:t>PowerPoint</a:t>
            </a:r>
            <a:r>
              <a:rPr lang="en-US" dirty="0"/>
              <a:t> allows you </a:t>
            </a:r>
            <a:r>
              <a:rPr lang="en-US" b="1" dirty="0"/>
              <a:t>to use</a:t>
            </a:r>
            <a:r>
              <a:rPr lang="en-US" dirty="0"/>
              <a:t> images, audio and video to have </a:t>
            </a:r>
            <a:r>
              <a:rPr lang="en-US" b="1" dirty="0"/>
              <a:t>a</a:t>
            </a:r>
            <a:r>
              <a:rPr lang="en-US" dirty="0"/>
              <a:t> greater visual impact. These visual and audio cues may also help </a:t>
            </a:r>
            <a:r>
              <a:rPr lang="en-US" b="1" dirty="0"/>
              <a:t>a</a:t>
            </a:r>
            <a:r>
              <a:rPr lang="en-US" dirty="0"/>
              <a:t> presenter be more improvisational and interactive </a:t>
            </a:r>
            <a:r>
              <a:rPr lang="en-US" b="1" dirty="0"/>
              <a:t>with</a:t>
            </a:r>
            <a:r>
              <a:rPr lang="en-US" dirty="0"/>
              <a:t> the audience.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373D92E-EAD9-164F-9838-BA309F974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4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99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">
          <p15:clr>
            <a:srgbClr val="FBAE40"/>
          </p15:clr>
        </p15:guide>
        <p15:guide id="8" pos="729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B0C0C94-75C0-8644-BD93-F4717D95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C019C8-1FA4-F64B-8986-87656B139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215" y="5253696"/>
            <a:ext cx="1350603" cy="473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ED41C-C700-464E-8EE4-61D3370CAAA7}"/>
              </a:ext>
            </a:extLst>
          </p:cNvPr>
          <p:cNvSpPr txBox="1"/>
          <p:nvPr/>
        </p:nvSpPr>
        <p:spPr>
          <a:xfrm>
            <a:off x="795648" y="2921170"/>
            <a:ext cx="621079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31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07B53A3-11AB-CF45-BBF2-8D9A0927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C019C8-1FA4-F64B-8986-87656B139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215" y="5253696"/>
            <a:ext cx="1350603" cy="473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46EFA-9BA0-2F4A-BC02-39D9AEAE057F}"/>
              </a:ext>
            </a:extLst>
          </p:cNvPr>
          <p:cNvSpPr txBox="1"/>
          <p:nvPr/>
        </p:nvSpPr>
        <p:spPr>
          <a:xfrm>
            <a:off x="795648" y="2921170"/>
            <a:ext cx="621079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35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C8D5BD1-672E-4A48-B401-15F72C8B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53443-595A-3A44-9EBB-68798FE477BC}"/>
              </a:ext>
            </a:extLst>
          </p:cNvPr>
          <p:cNvSpPr txBox="1"/>
          <p:nvPr/>
        </p:nvSpPr>
        <p:spPr>
          <a:xfrm>
            <a:off x="795648" y="2921170"/>
            <a:ext cx="621079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2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20B434B-AAA9-164E-BAFD-5120213D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6665C-A223-E54B-B56E-2CC351F19A56}"/>
              </a:ext>
            </a:extLst>
          </p:cNvPr>
          <p:cNvSpPr txBox="1"/>
          <p:nvPr/>
        </p:nvSpPr>
        <p:spPr>
          <a:xfrm>
            <a:off x="795648" y="2921170"/>
            <a:ext cx="621079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18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C9D3C1-1BA4-054C-AA89-EFEF86420BC9}"/>
              </a:ext>
            </a:extLst>
          </p:cNvPr>
          <p:cNvSpPr/>
          <p:nvPr/>
        </p:nvSpPr>
        <p:spPr>
          <a:xfrm>
            <a:off x="5021" y="0"/>
            <a:ext cx="121869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4B81890-703A-A356-2106-6622D64B7B15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B82773BC-2257-1D82-AE3D-603CECE1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8ABC1002-00F9-1080-D0F0-D836D8C9D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76648CD-2942-3D5C-2C2D-B92219F4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62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24">
          <p15:clr>
            <a:srgbClr val="FBAE40"/>
          </p15:clr>
        </p15:guide>
        <p15:guide id="5" orient="horz" pos="4128">
          <p15:clr>
            <a:srgbClr val="FBAE40"/>
          </p15:clr>
        </p15:guide>
        <p15:guide id="6" pos="4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282648" y="170867"/>
            <a:ext cx="11542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312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282647" y="1256717"/>
            <a:ext cx="11542000" cy="5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lvl="0" indent="-50797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>
                <a:solidFill>
                  <a:schemeClr val="dk1"/>
                </a:solidFill>
              </a:defRPr>
            </a:lvl1pPr>
            <a:lvl2pPr marL="1219140" lvl="1" indent="-47410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>
                <a:solidFill>
                  <a:schemeClr val="dk1"/>
                </a:solidFill>
              </a:defRPr>
            </a:lvl2pPr>
            <a:lvl3pPr marL="1828709" lvl="2" indent="-45717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</a:defRPr>
            </a:lvl3pPr>
            <a:lvl4pPr marL="2438278" lvl="3" indent="-4402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>
                <a:solidFill>
                  <a:schemeClr val="dk1"/>
                </a:solidFill>
              </a:defRPr>
            </a:lvl4pPr>
            <a:lvl5pPr marL="3047848" lvl="4" indent="-42331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>
                <a:solidFill>
                  <a:schemeClr val="dk1"/>
                </a:solidFill>
              </a:defRPr>
            </a:lvl5pPr>
            <a:lvl6pPr marL="3657418" lvl="5" indent="-45717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55442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-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4ECAB3C-4503-4941-AF81-D4CE40A82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87" y="-21480"/>
            <a:ext cx="12192000" cy="910123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F867D9E-8F0F-BD44-9027-C57518D78B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97688"/>
            <a:ext cx="6066639" cy="790955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is really cool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CB112C-5FE4-B04A-AF45-0FE5D56F61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760133"/>
            <a:ext cx="6066639" cy="2931751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i="0"/>
            </a:lvl1pPr>
          </a:lstStyle>
          <a:p>
            <a:pPr lvl="0"/>
            <a:r>
              <a:rPr lang="en-US"/>
              <a:t>You can add an image </a:t>
            </a:r>
            <a:r>
              <a:rPr lang="en-US" sz="1600"/>
              <a:t>that will automagically fill the mobile screen. Simply click on the image at the center of the mobile and browse to your image file.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2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E2262A-87F5-EA44-A93E-AF26287C25C2}"/>
              </a:ext>
            </a:extLst>
          </p:cNvPr>
          <p:cNvGrpSpPr/>
          <p:nvPr/>
        </p:nvGrpSpPr>
        <p:grpSpPr>
          <a:xfrm>
            <a:off x="609600" y="6377262"/>
            <a:ext cx="2083263" cy="340111"/>
            <a:chOff x="609600" y="6377262"/>
            <a:chExt cx="2083263" cy="3401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883C7-F137-D545-9289-B62ED5084BD8}"/>
                </a:ext>
              </a:extLst>
            </p:cNvPr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1" y="6377262"/>
              <a:ext cx="914400" cy="683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F7F01F-2D19-A946-861C-28860607D2C1}"/>
                </a:ext>
              </a:extLst>
            </p:cNvPr>
            <p:cNvSpPr txBox="1"/>
            <p:nvPr userDrawn="1"/>
          </p:nvSpPr>
          <p:spPr>
            <a:xfrm>
              <a:off x="609600" y="6501929"/>
              <a:ext cx="2083263" cy="215444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Copyright © 2022 Ivanti.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 - 1/4 Column - Drop Shadow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91BA37-032D-080E-7D07-C5C25A215917}"/>
              </a:ext>
            </a:extLst>
          </p:cNvPr>
          <p:cNvSpPr/>
          <p:nvPr userDrawn="1"/>
        </p:nvSpPr>
        <p:spPr>
          <a:xfrm>
            <a:off x="0" y="6237170"/>
            <a:ext cx="12192000" cy="62083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7D8763-6A9B-94E1-0F28-5240010D3B49}"/>
              </a:ext>
            </a:extLst>
          </p:cNvPr>
          <p:cNvSpPr/>
          <p:nvPr userDrawn="1"/>
        </p:nvSpPr>
        <p:spPr>
          <a:xfrm>
            <a:off x="1" y="369873"/>
            <a:ext cx="94167" cy="91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E9E83820-1FD8-C2DB-195B-349ECFA7B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963" y="538515"/>
            <a:ext cx="10984992" cy="562443"/>
          </a:xfrm>
          <a:prstGeom prst="rect">
            <a:avLst/>
          </a:prstGeom>
        </p:spPr>
        <p:txBody>
          <a:bodyPr lIns="0" tIns="0" bIns="0" anchor="ctr" anchorCtr="0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Blank Header</a:t>
            </a:r>
          </a:p>
        </p:txBody>
      </p:sp>
    </p:spTree>
    <p:extLst>
      <p:ext uri="{BB962C8B-B14F-4D97-AF65-F5344CB8AC3E}">
        <p14:creationId xmlns:p14="http://schemas.microsoft.com/office/powerpoint/2010/main" val="151805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C9379B-593C-76EF-0EC6-534701D73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90" y="6302314"/>
            <a:ext cx="1378900" cy="3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8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37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439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812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542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06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121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98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16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F5A76-EE58-7C41-BCF5-E3584A475EA7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BD131-14F2-3C4A-BC9E-23EF3314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117601"/>
            <a:ext cx="3081867" cy="4622798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Screenshot feature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90CC7-AF34-1341-B4AA-D98E3D2FFC1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11" y="6377262"/>
            <a:ext cx="914400" cy="68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59131-6489-D646-8584-1EE37FC8765B}"/>
              </a:ext>
            </a:extLst>
          </p:cNvPr>
          <p:cNvSpPr txBox="1"/>
          <p:nvPr/>
        </p:nvSpPr>
        <p:spPr>
          <a:xfrm>
            <a:off x="609600" y="6501929"/>
            <a:ext cx="2083263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Copyright © </a:t>
            </a:r>
            <a:fld id="{38EE0064-B099-0C4E-88EE-2AD5687BA263}" type="datetimeyyyy">
              <a:rPr lang="en-US" sz="80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2022</a:t>
            </a:fld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Ivanti.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3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658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733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3301" y="1557567"/>
            <a:ext cx="8341463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19666" y="-2714800"/>
            <a:ext cx="8341463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53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6567AC-165D-1C45-8535-9C57C13CB728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30C8B-18C2-AE46-B228-48714A649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9873"/>
            <a:ext cx="10972800" cy="879033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Screenshot feature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6E834-ACD3-2449-9270-C7F83F44C59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11" y="6377262"/>
            <a:ext cx="914400" cy="68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E4F30-1F14-9348-B65E-199B02F34DDF}"/>
              </a:ext>
            </a:extLst>
          </p:cNvPr>
          <p:cNvSpPr txBox="1"/>
          <p:nvPr/>
        </p:nvSpPr>
        <p:spPr>
          <a:xfrm>
            <a:off x="609600" y="6501929"/>
            <a:ext cx="2083263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Copyright © </a:t>
            </a:r>
            <a:fld id="{38EE0064-B099-0C4E-88EE-2AD5687BA263}" type="datetimeyyyy">
              <a:rPr lang="en-US" sz="80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2022</a:t>
            </a:fld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Ivanti.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189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image" Target="../media/image13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0183C-DF9E-A94E-97C0-065F2FD8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822" y="1608040"/>
            <a:ext cx="10361977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B89FA08-059B-6B42-A9A5-496F6B71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873"/>
            <a:ext cx="10515600" cy="8790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812" r:id="rId27"/>
    <p:sldLayoutId id="2147483815" r:id="rId2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3878263" algn="l"/>
        </a:tabLst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42900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84">
          <p15:clr>
            <a:srgbClr val="F26B43"/>
          </p15:clr>
        </p15:guide>
        <p15:guide id="10" pos="7080">
          <p15:clr>
            <a:srgbClr val="F26B43"/>
          </p15:clr>
        </p15:guide>
        <p15:guide id="11" orient="horz" pos="504">
          <p15:clr>
            <a:srgbClr val="F26B43"/>
          </p15:clr>
        </p15:guide>
        <p15:guide id="1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628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0183C-DF9E-A94E-97C0-065F2FD8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824" y="1608040"/>
            <a:ext cx="10361977" cy="43513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B89FA08-059B-6B42-A9A5-496F6B71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874"/>
            <a:ext cx="10515600" cy="8790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CCF926B-C209-8DD4-D038-C6EF528C3230}"/>
              </a:ext>
            </a:extLst>
          </p:cNvPr>
          <p:cNvGrpSpPr/>
          <p:nvPr userDrawn="1"/>
        </p:nvGrpSpPr>
        <p:grpSpPr>
          <a:xfrm>
            <a:off x="187694" y="6183093"/>
            <a:ext cx="4314484" cy="641671"/>
            <a:chOff x="140770" y="4637319"/>
            <a:chExt cx="3235863" cy="481253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C7FC8844-100C-5CE1-E97E-1F86AB1D8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262602" y="4662571"/>
              <a:ext cx="1009351" cy="456001"/>
            </a:xfrm>
            <a:prstGeom prst="rect">
              <a:avLst/>
            </a:prstGeom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15CAD6CC-FDAE-EB6B-E7D6-1F31CC54A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342846" y="4637319"/>
              <a:ext cx="1033787" cy="4670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8C184FA-D84A-84D3-B8AC-A8E648D91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40770" y="4726735"/>
              <a:ext cx="1034175" cy="26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99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</p:sldLayoutIdLst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None/>
        <a:tabLst>
          <a:tab pos="3878166" algn="l"/>
        </a:tabLst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0041" indent="-223833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891" indent="-16668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2316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ystem Font Regular"/>
        <a:buChar char="-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28635" indent="-217483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84">
          <p15:clr>
            <a:srgbClr val="F26B43"/>
          </p15:clr>
        </p15:guide>
        <p15:guide id="10" pos="7080">
          <p15:clr>
            <a:srgbClr val="F26B43"/>
          </p15:clr>
        </p15:guide>
        <p15:guide id="11" orient="horz" pos="504">
          <p15:clr>
            <a:srgbClr val="F26B43"/>
          </p15:clr>
        </p15:guide>
        <p15:guide id="12" pos="729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082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elaine.marques@marquesecordeir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0" y="1458956"/>
            <a:ext cx="1219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5000"/>
            </a:pP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LGPD no conceito </a:t>
            </a:r>
            <a:r>
              <a:rPr lang="pt-BR" sz="3200" b="1" kern="0" dirty="0" err="1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XaaS</a:t>
            </a: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"Tudo como serviço" </a:t>
            </a:r>
            <a:endParaRPr sz="32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819894" y="2635726"/>
            <a:ext cx="9985565" cy="44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3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Zero Trust e LGPD – Protegendo os dados sensíveis</a:t>
            </a:r>
            <a:endParaRPr sz="3200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157733" y="3966173"/>
            <a:ext cx="4287208" cy="141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Anna Colucci</a:t>
            </a:r>
            <a:endParaRPr sz="1867" b="1" kern="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IVANTI LATAM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anna.colucci@ivanti.com</a:t>
            </a:r>
            <a:endParaRPr sz="1867" kern="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94872" y="5451621"/>
            <a:ext cx="1742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1600" kern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Realização:</a:t>
            </a:r>
            <a:endParaRPr sz="1600" kern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007" y="5557621"/>
            <a:ext cx="2459268" cy="128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0297" y="6047951"/>
            <a:ext cx="99593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l="8090" r="-8090"/>
          <a:stretch/>
        </p:blipFill>
        <p:spPr>
          <a:xfrm>
            <a:off x="2376036" y="5523243"/>
            <a:ext cx="2483865" cy="1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851" y="597791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4;p14">
            <a:extLst>
              <a:ext uri="{FF2B5EF4-FFF2-40B4-BE49-F238E27FC236}">
                <a16:creationId xmlns:a16="http://schemas.microsoft.com/office/drawing/2014/main" id="{B929E384-99B4-E6E7-7FCC-A65417558B2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344" y="4266318"/>
            <a:ext cx="1188832" cy="50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O que significa aplicar o Zero Trust?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2F4F823-0F8C-39D2-51A8-109267D18825}"/>
              </a:ext>
            </a:extLst>
          </p:cNvPr>
          <p:cNvGrpSpPr/>
          <p:nvPr/>
        </p:nvGrpSpPr>
        <p:grpSpPr>
          <a:xfrm>
            <a:off x="637650" y="2632389"/>
            <a:ext cx="10972799" cy="2108270"/>
            <a:chOff x="609600" y="1407580"/>
            <a:chExt cx="13794109" cy="4274762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22BF13E7-A132-6449-9DAC-2E3216AF0E78}"/>
                </a:ext>
              </a:extLst>
            </p:cNvPr>
            <p:cNvSpPr/>
            <p:nvPr/>
          </p:nvSpPr>
          <p:spPr>
            <a:xfrm>
              <a:off x="609600" y="1407580"/>
              <a:ext cx="2508876" cy="4274762"/>
            </a:xfrm>
            <a:prstGeom prst="roundRect">
              <a:avLst>
                <a:gd name="adj" fmla="val 577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A88DB7-1B23-8B22-CE51-C607CF033B4B}"/>
                </a:ext>
              </a:extLst>
            </p:cNvPr>
            <p:cNvSpPr/>
            <p:nvPr/>
          </p:nvSpPr>
          <p:spPr>
            <a:xfrm>
              <a:off x="3430908" y="1407580"/>
              <a:ext cx="2508876" cy="4274762"/>
            </a:xfrm>
            <a:prstGeom prst="roundRect">
              <a:avLst>
                <a:gd name="adj" fmla="val 577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364408F4-E207-9FC6-650D-B98ED15AE80F}"/>
                </a:ext>
              </a:extLst>
            </p:cNvPr>
            <p:cNvSpPr/>
            <p:nvPr/>
          </p:nvSpPr>
          <p:spPr>
            <a:xfrm>
              <a:off x="6252216" y="1407580"/>
              <a:ext cx="2508876" cy="4274762"/>
            </a:xfrm>
            <a:prstGeom prst="roundRect">
              <a:avLst>
                <a:gd name="adj" fmla="val 577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745BCDC6-2AEC-1176-54C7-2B1AA6AEDE73}"/>
                </a:ext>
              </a:extLst>
            </p:cNvPr>
            <p:cNvSpPr/>
            <p:nvPr/>
          </p:nvSpPr>
          <p:spPr>
            <a:xfrm>
              <a:off x="9073525" y="1407580"/>
              <a:ext cx="2508876" cy="4274762"/>
            </a:xfrm>
            <a:prstGeom prst="roundRect">
              <a:avLst>
                <a:gd name="adj" fmla="val 577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92934A75-D1B7-153B-3D8F-581537C6AA99}"/>
                </a:ext>
              </a:extLst>
            </p:cNvPr>
            <p:cNvSpPr/>
            <p:nvPr/>
          </p:nvSpPr>
          <p:spPr>
            <a:xfrm>
              <a:off x="11894834" y="1407580"/>
              <a:ext cx="2508875" cy="4274762"/>
            </a:xfrm>
            <a:prstGeom prst="roundRect">
              <a:avLst>
                <a:gd name="adj" fmla="val 577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6AADE74-19B2-264C-A25A-4465C1DC1C6D}"/>
              </a:ext>
            </a:extLst>
          </p:cNvPr>
          <p:cNvSpPr/>
          <p:nvPr/>
        </p:nvSpPr>
        <p:spPr>
          <a:xfrm>
            <a:off x="637649" y="1187325"/>
            <a:ext cx="10972799" cy="1284956"/>
          </a:xfrm>
          <a:prstGeom prst="roundRect">
            <a:avLst>
              <a:gd name="adj" fmla="val 5864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que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somente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usuários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verificados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com as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políticas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acesso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corretas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tenham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acesso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à rede,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aplicações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dados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sensíveis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A3B5E74-91EF-5F88-2515-D891FC65CCDE}"/>
              </a:ext>
            </a:extLst>
          </p:cNvPr>
          <p:cNvSpPr/>
          <p:nvPr/>
        </p:nvSpPr>
        <p:spPr>
          <a:xfrm>
            <a:off x="637649" y="4960672"/>
            <a:ext cx="10972799" cy="833206"/>
          </a:xfrm>
          <a:prstGeom prst="roundRect">
            <a:avLst>
              <a:gd name="adj" fmla="val 5864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Conformidade de postura contínua e adaptativa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247FA6D-D1D2-4E55-9E38-F7169041C458}"/>
              </a:ext>
            </a:extLst>
          </p:cNvPr>
          <p:cNvSpPr/>
          <p:nvPr/>
        </p:nvSpPr>
        <p:spPr>
          <a:xfrm>
            <a:off x="2953431" y="3834605"/>
            <a:ext cx="18377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Avaliar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a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postura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(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saúde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) do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dispositivo</a:t>
            </a:r>
            <a:endParaRPr lang="en-US" sz="1500" b="1" dirty="0">
              <a:solidFill>
                <a:srgbClr val="383333"/>
              </a:solidFill>
              <a:ea typeface="ＭＳ Ｐゴシック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AC6D99B-1207-B9CB-1F8C-B2EE856BFF1D}"/>
              </a:ext>
            </a:extLst>
          </p:cNvPr>
          <p:cNvSpPr/>
          <p:nvPr/>
        </p:nvSpPr>
        <p:spPr>
          <a:xfrm>
            <a:off x="769037" y="3834605"/>
            <a:ext cx="1779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Autenticar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o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usuário</a:t>
            </a:r>
            <a:endParaRPr lang="en-US" sz="1500" b="1" dirty="0">
              <a:solidFill>
                <a:srgbClr val="383333"/>
              </a:solidFill>
              <a:ea typeface="ＭＳ Ｐゴシック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9C8958A-21F4-6130-0BE5-983E0D831094}"/>
              </a:ext>
            </a:extLst>
          </p:cNvPr>
          <p:cNvSpPr/>
          <p:nvPr/>
        </p:nvSpPr>
        <p:spPr>
          <a:xfrm>
            <a:off x="5148269" y="3834605"/>
            <a:ext cx="18984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Validar as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autorizações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das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aplicações</a:t>
            </a:r>
            <a:endParaRPr lang="en-US" sz="1500" b="1" dirty="0">
              <a:solidFill>
                <a:srgbClr val="383333"/>
              </a:solidFill>
              <a:ea typeface="ＭＳ Ｐゴシック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99662BE-D8BD-D5A9-DC14-EAAA475AF09D}"/>
              </a:ext>
            </a:extLst>
          </p:cNvPr>
          <p:cNvSpPr/>
          <p:nvPr/>
        </p:nvSpPr>
        <p:spPr>
          <a:xfrm>
            <a:off x="7408254" y="3834605"/>
            <a:ext cx="1923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Proteção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do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acesso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às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redes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8ADEC79-4BC2-1BDD-96CA-4758410FC6A5}"/>
              </a:ext>
            </a:extLst>
          </p:cNvPr>
          <p:cNvSpPr/>
          <p:nvPr/>
        </p:nvSpPr>
        <p:spPr>
          <a:xfrm>
            <a:off x="9773776" y="3834605"/>
            <a:ext cx="16207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Detectar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e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remediar</a:t>
            </a:r>
            <a:r>
              <a:rPr lang="en-US" sz="1500" b="1" dirty="0">
                <a:solidFill>
                  <a:srgbClr val="383333"/>
                </a:solidFill>
                <a:ea typeface="ＭＳ Ｐゴシック" charset="0"/>
              </a:rPr>
              <a:t> as </a:t>
            </a:r>
            <a:r>
              <a:rPr lang="en-US" sz="1500" b="1" dirty="0" err="1">
                <a:solidFill>
                  <a:srgbClr val="383333"/>
                </a:solidFill>
                <a:ea typeface="ＭＳ Ｐゴシック" charset="0"/>
              </a:rPr>
              <a:t>ameaças</a:t>
            </a:r>
            <a:endParaRPr lang="en-US" sz="1500" b="1" dirty="0">
              <a:solidFill>
                <a:srgbClr val="383333"/>
              </a:solidFill>
              <a:ea typeface="ＭＳ Ｐゴシック" charset="0"/>
            </a:endParaRPr>
          </a:p>
        </p:txBody>
      </p:sp>
      <p:pic>
        <p:nvPicPr>
          <p:cNvPr id="15" name="Graphic 16">
            <a:extLst>
              <a:ext uri="{FF2B5EF4-FFF2-40B4-BE49-F238E27FC236}">
                <a16:creationId xmlns:a16="http://schemas.microsoft.com/office/drawing/2014/main" id="{8CFEE4B7-DFB1-BBDE-8CDC-B8993F1C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7652" y="3032601"/>
            <a:ext cx="806706" cy="581176"/>
          </a:xfrm>
          <a:prstGeom prst="rect">
            <a:avLst/>
          </a:prstGeom>
        </p:spPr>
      </p:pic>
      <p:pic>
        <p:nvPicPr>
          <p:cNvPr id="16" name="Graphic 18">
            <a:extLst>
              <a:ext uri="{FF2B5EF4-FFF2-40B4-BE49-F238E27FC236}">
                <a16:creationId xmlns:a16="http://schemas.microsoft.com/office/drawing/2014/main" id="{BED5C88D-1447-B651-6D2A-54C59EB41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6572" y="2986329"/>
            <a:ext cx="650570" cy="650570"/>
          </a:xfrm>
          <a:prstGeom prst="rect">
            <a:avLst/>
          </a:prstGeom>
        </p:spPr>
      </p:pic>
      <p:pic>
        <p:nvPicPr>
          <p:cNvPr id="17" name="Graphic 20">
            <a:extLst>
              <a:ext uri="{FF2B5EF4-FFF2-40B4-BE49-F238E27FC236}">
                <a16:creationId xmlns:a16="http://schemas.microsoft.com/office/drawing/2014/main" id="{E700800F-A205-A03C-7F5D-58931181B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471" y="3045613"/>
            <a:ext cx="555153" cy="555153"/>
          </a:xfrm>
          <a:prstGeom prst="rect">
            <a:avLst/>
          </a:prstGeom>
        </p:spPr>
      </p:pic>
      <p:pic>
        <p:nvPicPr>
          <p:cNvPr id="18" name="Graphic 22">
            <a:extLst>
              <a:ext uri="{FF2B5EF4-FFF2-40B4-BE49-F238E27FC236}">
                <a16:creationId xmlns:a16="http://schemas.microsoft.com/office/drawing/2014/main" id="{E2F7782F-0AC9-EDA9-90F1-B8ACD5F49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80275" y="2971882"/>
            <a:ext cx="399016" cy="702615"/>
          </a:xfrm>
          <a:prstGeom prst="rect">
            <a:avLst/>
          </a:prstGeom>
        </p:spPr>
      </p:pic>
      <p:pic>
        <p:nvPicPr>
          <p:cNvPr id="19" name="Graphic 24">
            <a:extLst>
              <a:ext uri="{FF2B5EF4-FFF2-40B4-BE49-F238E27FC236}">
                <a16:creationId xmlns:a16="http://schemas.microsoft.com/office/drawing/2014/main" id="{70C43FB6-A767-AC64-5D33-BA59A99706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4513" y="2980555"/>
            <a:ext cx="598525" cy="685268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3E47E953-D522-9FE9-42B5-270C8B5346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0056" y="2686684"/>
            <a:ext cx="1621237" cy="20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44878" y="2726775"/>
            <a:ext cx="121920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5000"/>
            </a:pP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Como implementar a gestão de vulnerabilidade baseada no risco</a:t>
            </a:r>
          </a:p>
          <a:p>
            <a:pPr algn="ctr" defTabSz="1219170">
              <a:buClr>
                <a:srgbClr val="000000"/>
              </a:buClr>
              <a:buSzPts val="5000"/>
            </a:pPr>
            <a:r>
              <a:rPr lang="pt-BR" sz="3200" b="1" kern="0" dirty="0" err="1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RiskSense</a:t>
            </a: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32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1321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RiskSense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D0A3380-5BF5-1665-7495-B0064EED2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2" y="734971"/>
            <a:ext cx="6183762" cy="538805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14A91D51-367F-7643-4542-142893A603BF}"/>
              </a:ext>
            </a:extLst>
          </p:cNvPr>
          <p:cNvSpPr txBox="1">
            <a:spLocks/>
          </p:cNvSpPr>
          <p:nvPr/>
        </p:nvSpPr>
        <p:spPr>
          <a:xfrm>
            <a:off x="8339927" y="2651490"/>
            <a:ext cx="3081867" cy="46227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 err="1"/>
              <a:t>Média</a:t>
            </a:r>
            <a:r>
              <a:rPr lang="en-US" kern="0" dirty="0"/>
              <a:t> de </a:t>
            </a:r>
            <a:r>
              <a:rPr lang="en-US" kern="0" dirty="0" err="1"/>
              <a:t>ataques</a:t>
            </a:r>
            <a:r>
              <a:rPr lang="en-US" kern="0" dirty="0"/>
              <a:t> </a:t>
            </a:r>
            <a:r>
              <a:rPr lang="en-US" kern="0" dirty="0" err="1"/>
              <a:t>semanais</a:t>
            </a:r>
            <a:r>
              <a:rPr lang="en-US" kern="0" dirty="0"/>
              <a:t> </a:t>
            </a:r>
            <a:r>
              <a:rPr lang="en-US" kern="0" dirty="0" err="1"/>
              <a:t>por</a:t>
            </a:r>
            <a:r>
              <a:rPr lang="en-US" kern="0" dirty="0"/>
              <a:t> </a:t>
            </a:r>
            <a:r>
              <a:rPr lang="en-US" kern="0" dirty="0" err="1"/>
              <a:t>indústria</a:t>
            </a:r>
            <a:br>
              <a:rPr lang="en-US" kern="0" dirty="0"/>
            </a:br>
            <a:br>
              <a:rPr lang="en-US" kern="0" dirty="0"/>
            </a:br>
            <a:r>
              <a:rPr lang="en-US" sz="2000" kern="0" dirty="0"/>
              <a:t>(Global Q2 2022 e YoY)</a:t>
            </a:r>
          </a:p>
        </p:txBody>
      </p:sp>
    </p:spTree>
    <p:extLst>
      <p:ext uri="{BB962C8B-B14F-4D97-AF65-F5344CB8AC3E}">
        <p14:creationId xmlns:p14="http://schemas.microsoft.com/office/powerpoint/2010/main" val="132457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RiskSense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" name="Straight Connector 60">
            <a:extLst>
              <a:ext uri="{FF2B5EF4-FFF2-40B4-BE49-F238E27FC236}">
                <a16:creationId xmlns:a16="http://schemas.microsoft.com/office/drawing/2014/main" id="{EE6E20E2-82FF-7FD8-2013-A4B7C1AE9CB7}"/>
              </a:ext>
            </a:extLst>
          </p:cNvPr>
          <p:cNvCxnSpPr>
            <a:cxnSpLocks/>
          </p:cNvCxnSpPr>
          <p:nvPr/>
        </p:nvCxnSpPr>
        <p:spPr>
          <a:xfrm>
            <a:off x="1443037" y="2707491"/>
            <a:ext cx="10563897" cy="3181425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2" name="Straight Connector 62">
            <a:extLst>
              <a:ext uri="{FF2B5EF4-FFF2-40B4-BE49-F238E27FC236}">
                <a16:creationId xmlns:a16="http://schemas.microsoft.com/office/drawing/2014/main" id="{DD34401B-BD74-9C83-8064-B32EE1976D84}"/>
              </a:ext>
            </a:extLst>
          </p:cNvPr>
          <p:cNvCxnSpPr>
            <a:cxnSpLocks/>
          </p:cNvCxnSpPr>
          <p:nvPr/>
        </p:nvCxnSpPr>
        <p:spPr>
          <a:xfrm>
            <a:off x="1257300" y="3707616"/>
            <a:ext cx="10463803" cy="233806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3" name="Straight Connector 64">
            <a:extLst>
              <a:ext uri="{FF2B5EF4-FFF2-40B4-BE49-F238E27FC236}">
                <a16:creationId xmlns:a16="http://schemas.microsoft.com/office/drawing/2014/main" id="{EB9AE27C-BAE9-AEA1-D71B-A4977BB5766F}"/>
              </a:ext>
            </a:extLst>
          </p:cNvPr>
          <p:cNvCxnSpPr>
            <a:cxnSpLocks/>
          </p:cNvCxnSpPr>
          <p:nvPr/>
        </p:nvCxnSpPr>
        <p:spPr>
          <a:xfrm>
            <a:off x="1885949" y="1878816"/>
            <a:ext cx="9696451" cy="3654655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4" name="Straight Connector 52">
            <a:extLst>
              <a:ext uri="{FF2B5EF4-FFF2-40B4-BE49-F238E27FC236}">
                <a16:creationId xmlns:a16="http://schemas.microsoft.com/office/drawing/2014/main" id="{95ED7826-2E07-1666-4FC6-87DBFFD460A6}"/>
              </a:ext>
            </a:extLst>
          </p:cNvPr>
          <p:cNvCxnSpPr>
            <a:cxnSpLocks/>
          </p:cNvCxnSpPr>
          <p:nvPr/>
        </p:nvCxnSpPr>
        <p:spPr>
          <a:xfrm>
            <a:off x="1428750" y="2093128"/>
            <a:ext cx="10292353" cy="360357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5" name="Straight Connector 54">
            <a:extLst>
              <a:ext uri="{FF2B5EF4-FFF2-40B4-BE49-F238E27FC236}">
                <a16:creationId xmlns:a16="http://schemas.microsoft.com/office/drawing/2014/main" id="{27F137B9-134A-2894-B3BE-53B4291A395A}"/>
              </a:ext>
            </a:extLst>
          </p:cNvPr>
          <p:cNvCxnSpPr>
            <a:cxnSpLocks/>
          </p:cNvCxnSpPr>
          <p:nvPr/>
        </p:nvCxnSpPr>
        <p:spPr>
          <a:xfrm>
            <a:off x="1004216" y="3129800"/>
            <a:ext cx="10873459" cy="283013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6" name="Straight Connector 48">
            <a:extLst>
              <a:ext uri="{FF2B5EF4-FFF2-40B4-BE49-F238E27FC236}">
                <a16:creationId xmlns:a16="http://schemas.microsoft.com/office/drawing/2014/main" id="{92278CA0-784D-4054-1011-5CB64B723475}"/>
              </a:ext>
            </a:extLst>
          </p:cNvPr>
          <p:cNvCxnSpPr>
            <a:cxnSpLocks/>
          </p:cNvCxnSpPr>
          <p:nvPr/>
        </p:nvCxnSpPr>
        <p:spPr>
          <a:xfrm>
            <a:off x="1943100" y="1458552"/>
            <a:ext cx="9415463" cy="3913548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7" name="Straight Connector 50">
            <a:extLst>
              <a:ext uri="{FF2B5EF4-FFF2-40B4-BE49-F238E27FC236}">
                <a16:creationId xmlns:a16="http://schemas.microsoft.com/office/drawing/2014/main" id="{F6878CDB-0FAA-5001-8C48-4F781BF5CFCA}"/>
              </a:ext>
            </a:extLst>
          </p:cNvPr>
          <p:cNvCxnSpPr>
            <a:cxnSpLocks/>
          </p:cNvCxnSpPr>
          <p:nvPr/>
        </p:nvCxnSpPr>
        <p:spPr>
          <a:xfrm>
            <a:off x="1004216" y="4278352"/>
            <a:ext cx="10578184" cy="1866058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88" name="Donut 18">
            <a:extLst>
              <a:ext uri="{FF2B5EF4-FFF2-40B4-BE49-F238E27FC236}">
                <a16:creationId xmlns:a16="http://schemas.microsoft.com/office/drawing/2014/main" id="{15CE4F4A-44F7-FD6F-9352-B0F70142FCCD}"/>
              </a:ext>
            </a:extLst>
          </p:cNvPr>
          <p:cNvSpPr>
            <a:spLocks noChangeAspect="1"/>
          </p:cNvSpPr>
          <p:nvPr/>
        </p:nvSpPr>
        <p:spPr>
          <a:xfrm rot="1122211">
            <a:off x="2032221" y="1879901"/>
            <a:ext cx="3200400" cy="3200400"/>
          </a:xfrm>
          <a:prstGeom prst="donut">
            <a:avLst>
              <a:gd name="adj" fmla="val 9002"/>
            </a:avLst>
          </a:prstGeom>
          <a:solidFill>
            <a:srgbClr val="B60F45"/>
          </a:solidFill>
          <a:ln w="9525" cap="flat" cmpd="sng" algn="ctr">
            <a:solidFill>
              <a:srgbClr val="B60F45"/>
            </a:solidFill>
            <a:prstDash val="sysDash"/>
            <a:miter lim="800000"/>
          </a:ln>
          <a:effectLst/>
          <a:scene3d>
            <a:camera prst="isometricOffAxis1Left">
              <a:rot lat="0" lon="4200000" rev="0"/>
            </a:camera>
            <a:lightRig rig="threePt" dir="t"/>
          </a:scene3d>
          <a:sp3d extrusionH="349250">
            <a:extrusionClr>
              <a:srgbClr val="B60F45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Donut 19">
            <a:extLst>
              <a:ext uri="{FF2B5EF4-FFF2-40B4-BE49-F238E27FC236}">
                <a16:creationId xmlns:a16="http://schemas.microsoft.com/office/drawing/2014/main" id="{FAE7720F-FD7C-B2A5-4FC6-A00CD7823D64}"/>
              </a:ext>
            </a:extLst>
          </p:cNvPr>
          <p:cNvSpPr>
            <a:spLocks noChangeAspect="1"/>
          </p:cNvSpPr>
          <p:nvPr/>
        </p:nvSpPr>
        <p:spPr>
          <a:xfrm rot="1122211">
            <a:off x="4093090" y="2579149"/>
            <a:ext cx="2743200" cy="2743200"/>
          </a:xfrm>
          <a:prstGeom prst="donut">
            <a:avLst>
              <a:gd name="adj" fmla="val 9002"/>
            </a:avLst>
          </a:prstGeom>
          <a:solidFill>
            <a:srgbClr val="E71326"/>
          </a:solidFill>
          <a:ln w="9525" cap="flat" cmpd="sng" algn="ctr">
            <a:solidFill>
              <a:srgbClr val="E71326"/>
            </a:solidFill>
            <a:prstDash val="sysDash"/>
            <a:miter lim="800000"/>
          </a:ln>
          <a:effectLst/>
          <a:scene3d>
            <a:camera prst="isometricOffAxis1Left">
              <a:rot lat="0" lon="4200000" rev="0"/>
            </a:camera>
            <a:lightRig rig="threePt" dir="t"/>
          </a:scene3d>
          <a:sp3d extrusionH="349250">
            <a:extrusionClr>
              <a:srgbClr val="E71326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Donut 20">
            <a:extLst>
              <a:ext uri="{FF2B5EF4-FFF2-40B4-BE49-F238E27FC236}">
                <a16:creationId xmlns:a16="http://schemas.microsoft.com/office/drawing/2014/main" id="{9D9952E8-F440-4362-5670-2112CF9623F4}"/>
              </a:ext>
            </a:extLst>
          </p:cNvPr>
          <p:cNvSpPr>
            <a:spLocks noChangeAspect="1"/>
          </p:cNvSpPr>
          <p:nvPr/>
        </p:nvSpPr>
        <p:spPr>
          <a:xfrm rot="1122211">
            <a:off x="6047531" y="3279205"/>
            <a:ext cx="2286000" cy="2286000"/>
          </a:xfrm>
          <a:prstGeom prst="donut">
            <a:avLst>
              <a:gd name="adj" fmla="val 9002"/>
            </a:avLst>
          </a:prstGeom>
          <a:solidFill>
            <a:srgbClr val="FF380F"/>
          </a:solidFill>
          <a:ln w="9525" cap="flat" cmpd="sng" algn="ctr">
            <a:solidFill>
              <a:srgbClr val="FF380F"/>
            </a:solidFill>
            <a:prstDash val="sysDash"/>
            <a:miter lim="800000"/>
          </a:ln>
          <a:effectLst/>
          <a:scene3d>
            <a:camera prst="isometricOffAxis1Left">
              <a:rot lat="0" lon="4200000" rev="0"/>
            </a:camera>
            <a:lightRig rig="threePt" dir="t"/>
          </a:scene3d>
          <a:sp3d extrusionH="349250">
            <a:extrusionClr>
              <a:srgbClr val="FF380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Donut 21">
            <a:extLst>
              <a:ext uri="{FF2B5EF4-FFF2-40B4-BE49-F238E27FC236}">
                <a16:creationId xmlns:a16="http://schemas.microsoft.com/office/drawing/2014/main" id="{EBB16E44-63CD-90AA-264F-53EB23368EDF}"/>
              </a:ext>
            </a:extLst>
          </p:cNvPr>
          <p:cNvSpPr>
            <a:spLocks noChangeAspect="1"/>
          </p:cNvSpPr>
          <p:nvPr/>
        </p:nvSpPr>
        <p:spPr>
          <a:xfrm rot="1122211">
            <a:off x="7918227" y="4001409"/>
            <a:ext cx="1828800" cy="1828800"/>
          </a:xfrm>
          <a:prstGeom prst="donut">
            <a:avLst>
              <a:gd name="adj" fmla="val 9002"/>
            </a:avLst>
          </a:prstGeom>
          <a:solidFill>
            <a:srgbClr val="FF7106"/>
          </a:solidFill>
          <a:ln w="9525" cap="flat" cmpd="sng" algn="ctr">
            <a:solidFill>
              <a:srgbClr val="FF7106"/>
            </a:solidFill>
            <a:prstDash val="sysDash"/>
            <a:miter lim="800000"/>
          </a:ln>
          <a:effectLst/>
          <a:scene3d>
            <a:camera prst="isometricOffAxis1Left">
              <a:rot lat="0" lon="4200000" rev="0"/>
            </a:camera>
            <a:lightRig rig="threePt" dir="t"/>
          </a:scene3d>
          <a:sp3d extrusionH="349250">
            <a:extrusionClr>
              <a:srgbClr val="FF7106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23">
            <a:extLst>
              <a:ext uri="{FF2B5EF4-FFF2-40B4-BE49-F238E27FC236}">
                <a16:creationId xmlns:a16="http://schemas.microsoft.com/office/drawing/2014/main" id="{FC83B14E-91EF-1828-0109-0374E2854FBB}"/>
              </a:ext>
            </a:extLst>
          </p:cNvPr>
          <p:cNvSpPr txBox="1"/>
          <p:nvPr/>
        </p:nvSpPr>
        <p:spPr>
          <a:xfrm>
            <a:off x="8651296" y="352493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150</a:t>
            </a:r>
          </a:p>
        </p:txBody>
      </p:sp>
      <p:sp>
        <p:nvSpPr>
          <p:cNvPr id="93" name="TextBox 24">
            <a:extLst>
              <a:ext uri="{FF2B5EF4-FFF2-40B4-BE49-F238E27FC236}">
                <a16:creationId xmlns:a16="http://schemas.microsoft.com/office/drawing/2014/main" id="{A0DC3935-3525-408E-6D6F-99C27D1D9161}"/>
              </a:ext>
            </a:extLst>
          </p:cNvPr>
          <p:cNvSpPr txBox="1"/>
          <p:nvPr/>
        </p:nvSpPr>
        <p:spPr>
          <a:xfrm>
            <a:off x="7036141" y="278104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380F"/>
                </a:solidFill>
                <a:effectLst/>
                <a:uLnTx/>
                <a:uFillTx/>
              </a:rPr>
              <a:t>258</a:t>
            </a:r>
          </a:p>
        </p:txBody>
      </p:sp>
      <p:sp>
        <p:nvSpPr>
          <p:cNvPr id="94" name="TextBox 25">
            <a:extLst>
              <a:ext uri="{FF2B5EF4-FFF2-40B4-BE49-F238E27FC236}">
                <a16:creationId xmlns:a16="http://schemas.microsoft.com/office/drawing/2014/main" id="{F48725A0-6847-92B9-DF4C-D1BCADD539B3}"/>
              </a:ext>
            </a:extLst>
          </p:cNvPr>
          <p:cNvSpPr txBox="1"/>
          <p:nvPr/>
        </p:nvSpPr>
        <p:spPr>
          <a:xfrm>
            <a:off x="5209711" y="20782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71326"/>
                </a:solidFill>
                <a:effectLst/>
                <a:uLnTx/>
                <a:uFillTx/>
              </a:rPr>
              <a:t>9,400</a:t>
            </a: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4AD465B6-9111-7F7B-4CC8-AD6979C989A3}"/>
              </a:ext>
            </a:extLst>
          </p:cNvPr>
          <p:cNvSpPr txBox="1"/>
          <p:nvPr/>
        </p:nvSpPr>
        <p:spPr>
          <a:xfrm>
            <a:off x="3280269" y="138877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60F45"/>
                </a:solidFill>
                <a:effectLst/>
                <a:uLnTx/>
                <a:uFillTx/>
              </a:rPr>
              <a:t>29,300</a:t>
            </a:r>
          </a:p>
        </p:txBody>
      </p:sp>
      <p:sp>
        <p:nvSpPr>
          <p:cNvPr id="96" name="TextBox 27">
            <a:extLst>
              <a:ext uri="{FF2B5EF4-FFF2-40B4-BE49-F238E27FC236}">
                <a16:creationId xmlns:a16="http://schemas.microsoft.com/office/drawing/2014/main" id="{71303FEC-77E3-A942-5F77-E738D0138779}"/>
              </a:ext>
            </a:extLst>
          </p:cNvPr>
          <p:cNvSpPr txBox="1"/>
          <p:nvPr/>
        </p:nvSpPr>
        <p:spPr>
          <a:xfrm>
            <a:off x="1256067" y="56979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50A64"/>
                </a:solidFill>
                <a:effectLst/>
                <a:uLnTx/>
                <a:uFillTx/>
              </a:rPr>
              <a:t>237,500</a:t>
            </a:r>
          </a:p>
        </p:txBody>
      </p:sp>
      <p:sp>
        <p:nvSpPr>
          <p:cNvPr id="97" name="TextBox 32">
            <a:extLst>
              <a:ext uri="{FF2B5EF4-FFF2-40B4-BE49-F238E27FC236}">
                <a16:creationId xmlns:a16="http://schemas.microsoft.com/office/drawing/2014/main" id="{7395F257-BFA4-9EA6-0B0B-B122C4B78580}"/>
              </a:ext>
            </a:extLst>
          </p:cNvPr>
          <p:cNvSpPr txBox="1"/>
          <p:nvPr/>
        </p:nvSpPr>
        <p:spPr>
          <a:xfrm>
            <a:off x="2712611" y="585187"/>
            <a:ext cx="350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50A64"/>
                </a:solidFill>
                <a:effectLst/>
                <a:uLnTx/>
                <a:uFillTx/>
              </a:rPr>
              <a:t>Total de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50A64"/>
                </a:solidFill>
                <a:effectLst/>
                <a:uLnTx/>
                <a:uFillTx/>
              </a:rPr>
              <a:t>Vulnerabilidades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50A64"/>
                </a:solidFill>
                <a:effectLst/>
                <a:uLnTx/>
                <a:uFillTx/>
              </a:rPr>
              <a:t> NVD</a:t>
            </a:r>
          </a:p>
        </p:txBody>
      </p:sp>
      <p:cxnSp>
        <p:nvCxnSpPr>
          <p:cNvPr id="98" name="Straight Connector 37">
            <a:extLst>
              <a:ext uri="{FF2B5EF4-FFF2-40B4-BE49-F238E27FC236}">
                <a16:creationId xmlns:a16="http://schemas.microsoft.com/office/drawing/2014/main" id="{5F9FA4AC-2BF8-0FA5-0FFC-D58724B32F14}"/>
              </a:ext>
            </a:extLst>
          </p:cNvPr>
          <p:cNvCxnSpPr>
            <a:cxnSpLocks/>
          </p:cNvCxnSpPr>
          <p:nvPr/>
        </p:nvCxnSpPr>
        <p:spPr>
          <a:xfrm flipV="1">
            <a:off x="2416961" y="769853"/>
            <a:ext cx="365760" cy="0"/>
          </a:xfrm>
          <a:prstGeom prst="line">
            <a:avLst/>
          </a:prstGeom>
          <a:noFill/>
          <a:ln w="38100" cap="rnd" cmpd="sng" algn="ctr">
            <a:solidFill>
              <a:srgbClr val="850A64"/>
            </a:solidFill>
            <a:prstDash val="solid"/>
            <a:miter lim="800000"/>
          </a:ln>
          <a:effectLst/>
        </p:spPr>
      </p:cxnSp>
      <p:sp>
        <p:nvSpPr>
          <p:cNvPr id="99" name="TextBox 38">
            <a:extLst>
              <a:ext uri="{FF2B5EF4-FFF2-40B4-BE49-F238E27FC236}">
                <a16:creationId xmlns:a16="http://schemas.microsoft.com/office/drawing/2014/main" id="{AE5C481D-B2A6-84D7-0FEC-B761461AD62B}"/>
              </a:ext>
            </a:extLst>
          </p:cNvPr>
          <p:cNvSpPr txBox="1"/>
          <p:nvPr/>
        </p:nvSpPr>
        <p:spPr>
          <a:xfrm>
            <a:off x="4712771" y="1404161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B60F45"/>
                </a:solidFill>
                <a:effectLst/>
                <a:uLnTx/>
                <a:uFillTx/>
              </a:rPr>
              <a:t>Vulnerabilidades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60F45"/>
                </a:solidFill>
                <a:effectLst/>
                <a:uLnTx/>
                <a:uFillTx/>
              </a:rPr>
              <a:t> Armadas</a:t>
            </a:r>
          </a:p>
        </p:txBody>
      </p:sp>
      <p:cxnSp>
        <p:nvCxnSpPr>
          <p:cNvPr id="100" name="Straight Connector 39">
            <a:extLst>
              <a:ext uri="{FF2B5EF4-FFF2-40B4-BE49-F238E27FC236}">
                <a16:creationId xmlns:a16="http://schemas.microsoft.com/office/drawing/2014/main" id="{C07C7A67-9C2B-CF8F-CAE9-F01EC7F71A96}"/>
              </a:ext>
            </a:extLst>
          </p:cNvPr>
          <p:cNvCxnSpPr>
            <a:cxnSpLocks/>
          </p:cNvCxnSpPr>
          <p:nvPr/>
        </p:nvCxnSpPr>
        <p:spPr>
          <a:xfrm flipV="1">
            <a:off x="4288894" y="1588560"/>
            <a:ext cx="365760" cy="535"/>
          </a:xfrm>
          <a:prstGeom prst="line">
            <a:avLst/>
          </a:prstGeom>
          <a:noFill/>
          <a:ln w="38100" cap="rnd" cmpd="sng" algn="ctr">
            <a:solidFill>
              <a:srgbClr val="B60F45"/>
            </a:solidFill>
            <a:prstDash val="solid"/>
            <a:miter lim="800000"/>
          </a:ln>
          <a:effectLst/>
        </p:spPr>
      </p:cxnSp>
      <p:sp>
        <p:nvSpPr>
          <p:cNvPr id="101" name="TextBox 40">
            <a:extLst>
              <a:ext uri="{FF2B5EF4-FFF2-40B4-BE49-F238E27FC236}">
                <a16:creationId xmlns:a16="http://schemas.microsoft.com/office/drawing/2014/main" id="{1807E04D-0950-465A-7F83-B18612992E9E}"/>
              </a:ext>
            </a:extLst>
          </p:cNvPr>
          <p:cNvSpPr txBox="1"/>
          <p:nvPr/>
        </p:nvSpPr>
        <p:spPr>
          <a:xfrm>
            <a:off x="6435730" y="2093596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1326"/>
                </a:solidFill>
                <a:effectLst/>
                <a:uLnTx/>
                <a:uFillTx/>
              </a:rPr>
              <a:t>Com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1326"/>
                </a:solidFill>
                <a:effectLst/>
                <a:uLnTx/>
                <a:uFillTx/>
              </a:rPr>
              <a:t>Capacidades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132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1326"/>
                </a:solidFill>
                <a:effectLst/>
                <a:uLnTx/>
                <a:uFillTx/>
              </a:rPr>
              <a:t>Perigosas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1326"/>
                </a:solidFill>
                <a:effectLst/>
                <a:uLnTx/>
                <a:uFillTx/>
              </a:rPr>
              <a:t> (RCE &amp; PE)</a:t>
            </a:r>
          </a:p>
        </p:txBody>
      </p:sp>
      <p:cxnSp>
        <p:nvCxnSpPr>
          <p:cNvPr id="102" name="Straight Connector 41">
            <a:extLst>
              <a:ext uri="{FF2B5EF4-FFF2-40B4-BE49-F238E27FC236}">
                <a16:creationId xmlns:a16="http://schemas.microsoft.com/office/drawing/2014/main" id="{E5BB5DFF-F560-B30D-F732-07A41AF3A362}"/>
              </a:ext>
            </a:extLst>
          </p:cNvPr>
          <p:cNvCxnSpPr>
            <a:cxnSpLocks/>
          </p:cNvCxnSpPr>
          <p:nvPr/>
        </p:nvCxnSpPr>
        <p:spPr>
          <a:xfrm>
            <a:off x="6036051" y="2276712"/>
            <a:ext cx="365760" cy="3100"/>
          </a:xfrm>
          <a:prstGeom prst="line">
            <a:avLst/>
          </a:prstGeom>
          <a:noFill/>
          <a:ln w="38100" cap="rnd" cmpd="sng" algn="ctr">
            <a:solidFill>
              <a:srgbClr val="E71326"/>
            </a:solidFill>
            <a:prstDash val="solid"/>
            <a:miter lim="800000"/>
          </a:ln>
          <a:effectLst/>
        </p:spPr>
      </p:cxnSp>
      <p:sp>
        <p:nvSpPr>
          <p:cNvPr id="103" name="TextBox 42">
            <a:extLst>
              <a:ext uri="{FF2B5EF4-FFF2-40B4-BE49-F238E27FC236}">
                <a16:creationId xmlns:a16="http://schemas.microsoft.com/office/drawing/2014/main" id="{DB2C6175-C7D6-6E9E-2CA5-7B2AC5E939D0}"/>
              </a:ext>
            </a:extLst>
          </p:cNvPr>
          <p:cNvSpPr txBox="1"/>
          <p:nvPr/>
        </p:nvSpPr>
        <p:spPr>
          <a:xfrm>
            <a:off x="8097864" y="279643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380F"/>
                </a:solidFill>
                <a:effectLst/>
                <a:uLnTx/>
                <a:uFillTx/>
              </a:rPr>
              <a:t>Ligado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380F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380F"/>
                </a:solidFill>
                <a:effectLst/>
                <a:uLnTx/>
                <a:uFillTx/>
              </a:rPr>
              <a:t>ao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380F"/>
                </a:solidFill>
                <a:effectLst/>
                <a:uLnTx/>
                <a:uFillTx/>
              </a:rPr>
              <a:t> Ransomware</a:t>
            </a:r>
          </a:p>
        </p:txBody>
      </p:sp>
      <p:cxnSp>
        <p:nvCxnSpPr>
          <p:cNvPr id="104" name="Straight Connector 43">
            <a:extLst>
              <a:ext uri="{FF2B5EF4-FFF2-40B4-BE49-F238E27FC236}">
                <a16:creationId xmlns:a16="http://schemas.microsoft.com/office/drawing/2014/main" id="{47C3B62C-07CA-F1FD-7BDF-06E487F6F167}"/>
              </a:ext>
            </a:extLst>
          </p:cNvPr>
          <p:cNvCxnSpPr>
            <a:cxnSpLocks/>
          </p:cNvCxnSpPr>
          <p:nvPr/>
        </p:nvCxnSpPr>
        <p:spPr>
          <a:xfrm>
            <a:off x="7689754" y="2979554"/>
            <a:ext cx="365760" cy="3100"/>
          </a:xfrm>
          <a:prstGeom prst="line">
            <a:avLst/>
          </a:prstGeom>
          <a:noFill/>
          <a:ln w="38100" cap="rnd" cmpd="sng" algn="ctr">
            <a:solidFill>
              <a:srgbClr val="FF380F"/>
            </a:solidFill>
            <a:prstDash val="solid"/>
            <a:miter lim="800000"/>
          </a:ln>
          <a:effectLst/>
        </p:spPr>
      </p:cxnSp>
      <p:sp>
        <p:nvSpPr>
          <p:cNvPr id="105" name="TextBox 44">
            <a:extLst>
              <a:ext uri="{FF2B5EF4-FFF2-40B4-BE49-F238E27FC236}">
                <a16:creationId xmlns:a16="http://schemas.microsoft.com/office/drawing/2014/main" id="{5BF89BE0-C976-63FB-E578-4447BC55A3CE}"/>
              </a:ext>
            </a:extLst>
          </p:cNvPr>
          <p:cNvSpPr txBox="1"/>
          <p:nvPr/>
        </p:nvSpPr>
        <p:spPr>
          <a:xfrm>
            <a:off x="9581770" y="3294937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Vulnerabilidades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activas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em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710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FF7106"/>
                </a:solidFill>
              </a:rPr>
              <a:t>t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7106"/>
                </a:solidFill>
                <a:effectLst/>
                <a:uLnTx/>
                <a:uFillTx/>
              </a:rPr>
              <a:t>endência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7106"/>
              </a:solidFill>
              <a:effectLst/>
              <a:uLnTx/>
              <a:uFillTx/>
            </a:endParaRPr>
          </a:p>
        </p:txBody>
      </p:sp>
      <p:cxnSp>
        <p:nvCxnSpPr>
          <p:cNvPr id="106" name="Straight Connector 45">
            <a:extLst>
              <a:ext uri="{FF2B5EF4-FFF2-40B4-BE49-F238E27FC236}">
                <a16:creationId xmlns:a16="http://schemas.microsoft.com/office/drawing/2014/main" id="{EB00ADF5-0463-528E-63F8-A570E92303AD}"/>
              </a:ext>
            </a:extLst>
          </p:cNvPr>
          <p:cNvCxnSpPr>
            <a:cxnSpLocks/>
          </p:cNvCxnSpPr>
          <p:nvPr/>
        </p:nvCxnSpPr>
        <p:spPr>
          <a:xfrm>
            <a:off x="9250925" y="3723437"/>
            <a:ext cx="365760" cy="3100"/>
          </a:xfrm>
          <a:prstGeom prst="line">
            <a:avLst/>
          </a:prstGeom>
          <a:noFill/>
          <a:ln w="38100" cap="rnd" cmpd="sng" algn="ctr">
            <a:solidFill>
              <a:srgbClr val="FF7106"/>
            </a:solidFill>
            <a:prstDash val="solid"/>
            <a:miter lim="800000"/>
          </a:ln>
          <a:effectLst/>
        </p:spPr>
      </p:cxnSp>
      <p:sp>
        <p:nvSpPr>
          <p:cNvPr id="107" name="TextBox 46">
            <a:extLst>
              <a:ext uri="{FF2B5EF4-FFF2-40B4-BE49-F238E27FC236}">
                <a16:creationId xmlns:a16="http://schemas.microsoft.com/office/drawing/2014/main" id="{FA08950F-39C7-A3EF-455E-13DC1EE9B9D4}"/>
              </a:ext>
            </a:extLst>
          </p:cNvPr>
          <p:cNvSpPr txBox="1"/>
          <p:nvPr/>
        </p:nvSpPr>
        <p:spPr>
          <a:xfrm>
            <a:off x="415032" y="5418445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*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Os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números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são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 de  6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Junho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 de 2022</a:t>
            </a:r>
          </a:p>
        </p:txBody>
      </p:sp>
      <p:sp>
        <p:nvSpPr>
          <p:cNvPr id="3" name="Donut 17">
            <a:extLst>
              <a:ext uri="{FF2B5EF4-FFF2-40B4-BE49-F238E27FC236}">
                <a16:creationId xmlns:a16="http://schemas.microsoft.com/office/drawing/2014/main" id="{F39C2503-01FA-E36B-CD1F-C65ADD41469F}"/>
              </a:ext>
            </a:extLst>
          </p:cNvPr>
          <p:cNvSpPr>
            <a:spLocks noChangeAspect="1"/>
          </p:cNvSpPr>
          <p:nvPr/>
        </p:nvSpPr>
        <p:spPr>
          <a:xfrm rot="1122211">
            <a:off x="-152200" y="1099590"/>
            <a:ext cx="3657600" cy="3657600"/>
          </a:xfrm>
          <a:prstGeom prst="donut">
            <a:avLst>
              <a:gd name="adj" fmla="val 9002"/>
            </a:avLst>
          </a:prstGeom>
          <a:solidFill>
            <a:srgbClr val="850A64"/>
          </a:solidFill>
          <a:ln w="9525" cap="flat" cmpd="sng" algn="ctr">
            <a:solidFill>
              <a:srgbClr val="850A64"/>
            </a:solidFill>
            <a:prstDash val="sysDash"/>
            <a:miter lim="800000"/>
          </a:ln>
          <a:effectLst/>
          <a:scene3d>
            <a:camera prst="isometricOffAxis1Left">
              <a:rot lat="0" lon="4200000" rev="0"/>
            </a:camera>
            <a:lightRig rig="threePt" dir="t"/>
          </a:scene3d>
          <a:sp3d extrusionH="349250">
            <a:extrusionClr>
              <a:srgbClr val="850A64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4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RiskSense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84B9A6A5-8C3B-A02C-EA0F-1E35F9F74FFA}"/>
              </a:ext>
            </a:extLst>
          </p:cNvPr>
          <p:cNvSpPr/>
          <p:nvPr/>
        </p:nvSpPr>
        <p:spPr>
          <a:xfrm>
            <a:off x="293128" y="1288337"/>
            <a:ext cx="282693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C60000"/>
              </a:buClr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Priorização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dinâmica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com base no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Risco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Ativo</a:t>
            </a:r>
            <a:endParaRPr lang="en-US" sz="1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C60000"/>
              </a:buClr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Classificações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Risco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risco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x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impacto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spcBef>
                <a:spcPts val="600"/>
              </a:spcBef>
              <a:buClr>
                <a:srgbClr val="C60000"/>
              </a:buClr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Foco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no que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importa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Tendência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Atividade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spcBef>
                <a:spcPts val="600"/>
              </a:spcBef>
              <a:buClr>
                <a:srgbClr val="C60000"/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Execução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código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remoto</a:t>
            </a:r>
            <a:endParaRPr lang="en-US" sz="1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C60000"/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Escalada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Privilégios</a:t>
            </a:r>
            <a:endParaRPr lang="en-US" sz="1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C60000"/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Ransomware</a:t>
            </a: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3AB4D185-7D00-48F7-0AA7-31947FDB6C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824" y="907369"/>
            <a:ext cx="8590034" cy="3944640"/>
          </a:xfrm>
          <a:prstGeom prst="rect">
            <a:avLst/>
          </a:prstGeom>
        </p:spPr>
      </p:pic>
      <p:pic>
        <p:nvPicPr>
          <p:cNvPr id="4" name="Graphic 22">
            <a:extLst>
              <a:ext uri="{FF2B5EF4-FFF2-40B4-BE49-F238E27FC236}">
                <a16:creationId xmlns:a16="http://schemas.microsoft.com/office/drawing/2014/main" id="{923D641D-C405-3E83-8EAF-3C4183265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2715290" y="3855437"/>
            <a:ext cx="17309940" cy="2927887"/>
          </a:xfrm>
          <a:prstGeom prst="rect">
            <a:avLst/>
          </a:prstGeom>
        </p:spPr>
      </p:pic>
      <p:sp>
        <p:nvSpPr>
          <p:cNvPr id="5" name="TextBox 27">
            <a:extLst>
              <a:ext uri="{FF2B5EF4-FFF2-40B4-BE49-F238E27FC236}">
                <a16:creationId xmlns:a16="http://schemas.microsoft.com/office/drawing/2014/main" id="{50BC3117-44D8-5FB8-0426-D3206532A01D}"/>
              </a:ext>
            </a:extLst>
          </p:cNvPr>
          <p:cNvSpPr txBox="1"/>
          <p:nvPr/>
        </p:nvSpPr>
        <p:spPr>
          <a:xfrm>
            <a:off x="2653239" y="4823729"/>
            <a:ext cx="8928091" cy="14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Corrigir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proativamente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vulnerabilidades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Classificar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vulnerabilidades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automáticamente</a:t>
            </a:r>
            <a:endParaRPr lang="en-US" sz="1600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Focar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que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melhorar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eficiência</a:t>
            </a:r>
            <a:r>
              <a:rPr lang="en-US" sz="16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operacional</a:t>
            </a:r>
            <a:endParaRPr lang="en-US" sz="1600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B425578C-5969-8969-EDD5-414DBFFE0846}"/>
              </a:ext>
            </a:extLst>
          </p:cNvPr>
          <p:cNvSpPr txBox="1"/>
          <p:nvPr/>
        </p:nvSpPr>
        <p:spPr>
          <a:xfrm>
            <a:off x="653497" y="5271544"/>
            <a:ext cx="162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798BAAF3-85E3-C02A-BD22-1BBF7302F4E7}"/>
              </a:ext>
            </a:extLst>
          </p:cNvPr>
          <p:cNvSpPr txBox="1"/>
          <p:nvPr/>
        </p:nvSpPr>
        <p:spPr>
          <a:xfrm>
            <a:off x="10509983" y="4920749"/>
            <a:ext cx="120789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OBSERVE/ACT</a:t>
            </a:r>
          </a:p>
        </p:txBody>
      </p:sp>
    </p:spTree>
    <p:extLst>
      <p:ext uri="{BB962C8B-B14F-4D97-AF65-F5344CB8AC3E}">
        <p14:creationId xmlns:p14="http://schemas.microsoft.com/office/powerpoint/2010/main" val="402818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RiskSense</a:t>
            </a: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 – Dashboard Executivo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05029EA5-238F-7C34-342A-EA811758D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54" y="787989"/>
            <a:ext cx="6961954" cy="525939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00FEA5A-1D68-A0BE-0086-845DB288D2F4}"/>
              </a:ext>
            </a:extLst>
          </p:cNvPr>
          <p:cNvSpPr txBox="1"/>
          <p:nvPr/>
        </p:nvSpPr>
        <p:spPr>
          <a:xfrm>
            <a:off x="603988" y="4103451"/>
            <a:ext cx="2504143" cy="1865393"/>
          </a:xfrm>
          <a:prstGeom prst="rect">
            <a:avLst/>
          </a:prstGeom>
          <a:solidFill>
            <a:srgbClr val="FF7106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tunel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armamento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mostra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vulnerabilidades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totais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ativas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impactadas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aquelas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com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ameaças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, RCE/PE 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aquelas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que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estão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tendência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estão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sendo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ativamente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utilizadas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)</a:t>
            </a:r>
          </a:p>
        </p:txBody>
      </p:sp>
      <p:cxnSp>
        <p:nvCxnSpPr>
          <p:cNvPr id="10" name="Straight Arrow Connector 16">
            <a:extLst>
              <a:ext uri="{FF2B5EF4-FFF2-40B4-BE49-F238E27FC236}">
                <a16:creationId xmlns:a16="http://schemas.microsoft.com/office/drawing/2014/main" id="{44EFDB3B-C155-CF3C-CABE-6C23EC3066E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108131" y="5005471"/>
            <a:ext cx="1262671" cy="3067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31951D5-05DD-D1B2-C99A-3C3A5EEDC9A1}"/>
              </a:ext>
            </a:extLst>
          </p:cNvPr>
          <p:cNvSpPr txBox="1"/>
          <p:nvPr/>
        </p:nvSpPr>
        <p:spPr>
          <a:xfrm>
            <a:off x="603989" y="2794973"/>
            <a:ext cx="2504142" cy="523220"/>
          </a:xfrm>
          <a:prstGeom prst="rect">
            <a:avLst/>
          </a:prstGeom>
          <a:solidFill>
            <a:srgbClr val="FF7106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RS3 para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toda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organização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faixas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300-850</a:t>
            </a:r>
          </a:p>
        </p:txBody>
      </p: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34A01A63-74DD-401B-D961-DFA4B76FE02E}"/>
              </a:ext>
            </a:extLst>
          </p:cNvPr>
          <p:cNvCxnSpPr>
            <a:cxnSpLocks/>
          </p:cNvCxnSpPr>
          <p:nvPr/>
        </p:nvCxnSpPr>
        <p:spPr>
          <a:xfrm flipV="1">
            <a:off x="3340451" y="2794973"/>
            <a:ext cx="1528869" cy="22997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20">
            <a:extLst>
              <a:ext uri="{FF2B5EF4-FFF2-40B4-BE49-F238E27FC236}">
                <a16:creationId xmlns:a16="http://schemas.microsoft.com/office/drawing/2014/main" id="{0660B5D5-13D3-56A7-83E7-FED644A3FAD2}"/>
              </a:ext>
            </a:extLst>
          </p:cNvPr>
          <p:cNvSpPr txBox="1"/>
          <p:nvPr/>
        </p:nvSpPr>
        <p:spPr>
          <a:xfrm>
            <a:off x="603989" y="1199037"/>
            <a:ext cx="2504143" cy="1032331"/>
          </a:xfrm>
          <a:prstGeom prst="rect">
            <a:avLst/>
          </a:prstGeom>
          <a:solidFill>
            <a:srgbClr val="FF7106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Contagem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resultados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host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abertos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mapeados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pela 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gravidade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do VRR.</a:t>
            </a:r>
          </a:p>
        </p:txBody>
      </p:sp>
      <p:cxnSp>
        <p:nvCxnSpPr>
          <p:cNvPr id="14" name="Straight Arrow Connector 21">
            <a:extLst>
              <a:ext uri="{FF2B5EF4-FFF2-40B4-BE49-F238E27FC236}">
                <a16:creationId xmlns:a16="http://schemas.microsoft.com/office/drawing/2014/main" id="{543FDCC9-D93B-9A76-2211-07F01A2671F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108132" y="1199037"/>
            <a:ext cx="4371140" cy="51616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397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RiskSense</a:t>
            </a: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 – Dashboard de prioridade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F8B701A1-7D24-55AB-43FE-E519BBFCE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45" y="867417"/>
            <a:ext cx="8219285" cy="5367101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29A6E2B7-78B2-9DC0-099F-2143F4996B62}"/>
              </a:ext>
            </a:extLst>
          </p:cNvPr>
          <p:cNvSpPr txBox="1"/>
          <p:nvPr/>
        </p:nvSpPr>
        <p:spPr>
          <a:xfrm>
            <a:off x="182788" y="3001299"/>
            <a:ext cx="2468880" cy="954107"/>
          </a:xfrm>
          <a:prstGeom prst="rect">
            <a:avLst/>
          </a:prstGeom>
          <a:solidFill>
            <a:srgbClr val="FF7106"/>
          </a:solidFill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Todas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as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vulnerabilidades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abertas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apresentadas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um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funil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claro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permitindo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facilmente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o que é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perigoso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" name="Straight Arrow Connector 16">
            <a:extLst>
              <a:ext uri="{FF2B5EF4-FFF2-40B4-BE49-F238E27FC236}">
                <a16:creationId xmlns:a16="http://schemas.microsoft.com/office/drawing/2014/main" id="{222B6EC0-55C3-7F0B-13DD-A11F085F46E4}"/>
              </a:ext>
            </a:extLst>
          </p:cNvPr>
          <p:cNvCxnSpPr>
            <a:cxnSpLocks/>
          </p:cNvCxnSpPr>
          <p:nvPr/>
        </p:nvCxnSpPr>
        <p:spPr>
          <a:xfrm flipV="1">
            <a:off x="1244899" y="1923812"/>
            <a:ext cx="1171134" cy="96018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8839E6D1-D9AB-6502-C023-9293700C73CE}"/>
              </a:ext>
            </a:extLst>
          </p:cNvPr>
          <p:cNvSpPr txBox="1"/>
          <p:nvPr/>
        </p:nvSpPr>
        <p:spPr>
          <a:xfrm>
            <a:off x="115164" y="940911"/>
            <a:ext cx="1943786" cy="790953"/>
          </a:xfrm>
          <a:prstGeom prst="rect">
            <a:avLst/>
          </a:prstGeom>
          <a:solidFill>
            <a:srgbClr val="FF7106"/>
          </a:solidFill>
          <a:ln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Vulnerabilidades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com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ameaças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conhecidas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Straight Arrow Connector 19">
            <a:extLst>
              <a:ext uri="{FF2B5EF4-FFF2-40B4-BE49-F238E27FC236}">
                <a16:creationId xmlns:a16="http://schemas.microsoft.com/office/drawing/2014/main" id="{3587801B-C7EC-FE6C-AC67-A5F6D4E2AEB5}"/>
              </a:ext>
            </a:extLst>
          </p:cNvPr>
          <p:cNvCxnSpPr>
            <a:cxnSpLocks/>
          </p:cNvCxnSpPr>
          <p:nvPr/>
        </p:nvCxnSpPr>
        <p:spPr>
          <a:xfrm>
            <a:off x="1961775" y="1323169"/>
            <a:ext cx="454258" cy="1321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extBox 20">
            <a:extLst>
              <a:ext uri="{FF2B5EF4-FFF2-40B4-BE49-F238E27FC236}">
                <a16:creationId xmlns:a16="http://schemas.microsoft.com/office/drawing/2014/main" id="{BF1957A7-2BB4-C22F-5DAF-C0A4959AF622}"/>
              </a:ext>
            </a:extLst>
          </p:cNvPr>
          <p:cNvSpPr txBox="1"/>
          <p:nvPr/>
        </p:nvSpPr>
        <p:spPr>
          <a:xfrm>
            <a:off x="10152631" y="1336388"/>
            <a:ext cx="1885034" cy="787281"/>
          </a:xfrm>
          <a:prstGeom prst="rect">
            <a:avLst/>
          </a:prstGeom>
          <a:solidFill>
            <a:srgbClr val="FF7106"/>
          </a:solidFill>
          <a:ln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Conclusões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internas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vs.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externas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5" name="Straight Arrow Connector 21">
            <a:extLst>
              <a:ext uri="{FF2B5EF4-FFF2-40B4-BE49-F238E27FC236}">
                <a16:creationId xmlns:a16="http://schemas.microsoft.com/office/drawing/2014/main" id="{31198A75-F0ED-ADFA-EAF6-650F4BA26C5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9376322" y="1730029"/>
            <a:ext cx="776309" cy="564829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TextBox 23">
            <a:extLst>
              <a:ext uri="{FF2B5EF4-FFF2-40B4-BE49-F238E27FC236}">
                <a16:creationId xmlns:a16="http://schemas.microsoft.com/office/drawing/2014/main" id="{AC1BCED1-07C5-10E9-4AE3-CA0D6A098454}"/>
              </a:ext>
            </a:extLst>
          </p:cNvPr>
          <p:cNvSpPr txBox="1"/>
          <p:nvPr/>
        </p:nvSpPr>
        <p:spPr>
          <a:xfrm>
            <a:off x="606577" y="5302622"/>
            <a:ext cx="2651760" cy="523220"/>
          </a:xfrm>
          <a:prstGeom prst="rect">
            <a:avLst/>
          </a:prstGeom>
          <a:solidFill>
            <a:srgbClr val="FF7106"/>
          </a:solidFill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Vulnerabilidade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por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classificação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risco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mapeada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como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ameaça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id="{6DEBF688-423D-35D6-896F-1E566CED12C8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258337" y="4763050"/>
            <a:ext cx="1490588" cy="801182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25">
            <a:extLst>
              <a:ext uri="{FF2B5EF4-FFF2-40B4-BE49-F238E27FC236}">
                <a16:creationId xmlns:a16="http://schemas.microsoft.com/office/drawing/2014/main" id="{A01795FE-08EE-CB44-E603-A3A2A680AE02}"/>
              </a:ext>
            </a:extLst>
          </p:cNvPr>
          <p:cNvSpPr txBox="1"/>
          <p:nvPr/>
        </p:nvSpPr>
        <p:spPr>
          <a:xfrm>
            <a:off x="9727140" y="3687314"/>
            <a:ext cx="2377440" cy="1260750"/>
          </a:xfrm>
          <a:prstGeom prst="rect">
            <a:avLst/>
          </a:prstGeom>
          <a:solidFill>
            <a:srgbClr val="FF7106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Fluxo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vulnerabilidades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longo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um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período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tempo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selecionável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Straight Arrow Connector 27">
            <a:extLst>
              <a:ext uri="{FF2B5EF4-FFF2-40B4-BE49-F238E27FC236}">
                <a16:creationId xmlns:a16="http://schemas.microsoft.com/office/drawing/2014/main" id="{FC4268EC-1656-B494-3C92-3A7B1768684B}"/>
              </a:ext>
            </a:extLst>
          </p:cNvPr>
          <p:cNvCxnSpPr>
            <a:cxnSpLocks/>
          </p:cNvCxnSpPr>
          <p:nvPr/>
        </p:nvCxnSpPr>
        <p:spPr>
          <a:xfrm flipH="1" flipV="1">
            <a:off x="8582372" y="4479173"/>
            <a:ext cx="1262575" cy="14885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745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44878" y="2726775"/>
            <a:ext cx="1219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5000"/>
            </a:pPr>
            <a:r>
              <a:rPr lang="pt-BR" sz="32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Conclusões</a:t>
            </a:r>
            <a:endParaRPr sz="32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3742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Porque IVANTI ?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1489B7D8-69E9-9315-42F3-AA37348321AA}"/>
              </a:ext>
            </a:extLst>
          </p:cNvPr>
          <p:cNvGrpSpPr/>
          <p:nvPr/>
        </p:nvGrpSpPr>
        <p:grpSpPr>
          <a:xfrm>
            <a:off x="671308" y="1033128"/>
            <a:ext cx="10972800" cy="4791743"/>
            <a:chOff x="580195" y="1407580"/>
            <a:chExt cx="11056925" cy="4274762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727EE25B-4243-064E-A5E0-49C1CFBEC438}"/>
                </a:ext>
              </a:extLst>
            </p:cNvPr>
            <p:cNvSpPr/>
            <p:nvPr/>
          </p:nvSpPr>
          <p:spPr>
            <a:xfrm>
              <a:off x="580195" y="1407580"/>
              <a:ext cx="3500127" cy="4274762"/>
            </a:xfrm>
            <a:prstGeom prst="roundRect">
              <a:avLst>
                <a:gd name="adj" fmla="val 5773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542DB369-FD59-ADFD-27AD-92898B5F75DE}"/>
                </a:ext>
              </a:extLst>
            </p:cNvPr>
            <p:cNvSpPr/>
            <p:nvPr/>
          </p:nvSpPr>
          <p:spPr>
            <a:xfrm>
              <a:off x="4358594" y="1407580"/>
              <a:ext cx="3500127" cy="4274762"/>
            </a:xfrm>
            <a:prstGeom prst="roundRect">
              <a:avLst>
                <a:gd name="adj" fmla="val 5773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4D02C9EC-9BFF-7B48-BF09-DCB3BCF021C1}"/>
                </a:ext>
              </a:extLst>
            </p:cNvPr>
            <p:cNvSpPr/>
            <p:nvPr/>
          </p:nvSpPr>
          <p:spPr>
            <a:xfrm>
              <a:off x="8136993" y="1407580"/>
              <a:ext cx="3500127" cy="4274762"/>
            </a:xfrm>
            <a:prstGeom prst="roundRect">
              <a:avLst>
                <a:gd name="adj" fmla="val 5773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BC89E02-E7B3-FE6C-E705-1F965E6633E6}"/>
              </a:ext>
            </a:extLst>
          </p:cNvPr>
          <p:cNvSpPr txBox="1">
            <a:spLocks/>
          </p:cNvSpPr>
          <p:nvPr/>
        </p:nvSpPr>
        <p:spPr>
          <a:xfrm>
            <a:off x="801891" y="3408869"/>
            <a:ext cx="3228842" cy="1586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Descoberta</a:t>
            </a:r>
            <a:r>
              <a:rPr lang="en-US" sz="1500" b="0" dirty="0">
                <a:solidFill>
                  <a:srgbClr val="231F20"/>
                </a:solidFill>
              </a:rPr>
              <a:t> e </a:t>
            </a:r>
            <a:r>
              <a:rPr lang="en-US" sz="1500" b="0" dirty="0" err="1">
                <a:solidFill>
                  <a:srgbClr val="231F20"/>
                </a:solidFill>
              </a:rPr>
              <a:t>gerenciamento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dirty="0" err="1">
                <a:solidFill>
                  <a:srgbClr val="231F20"/>
                </a:solidFill>
              </a:rPr>
              <a:t>uma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ampla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gama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dirty="0" err="1">
                <a:solidFill>
                  <a:srgbClr val="231F20"/>
                </a:solidFill>
              </a:rPr>
              <a:t>dispositivos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móveis</a:t>
            </a:r>
            <a:r>
              <a:rPr lang="en-US" sz="1500" b="0" dirty="0">
                <a:solidFill>
                  <a:srgbClr val="231F20"/>
                </a:solidFill>
              </a:rPr>
              <a:t> e </a:t>
            </a:r>
            <a:r>
              <a:rPr lang="en-US" sz="1500" b="0" i="1" dirty="0">
                <a:solidFill>
                  <a:srgbClr val="231F20"/>
                </a:solidFill>
              </a:rPr>
              <a:t>desktops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Gerenciamento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i="1" dirty="0">
                <a:solidFill>
                  <a:srgbClr val="231F20"/>
                </a:solidFill>
              </a:rPr>
              <a:t>Patches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líder</a:t>
            </a:r>
            <a:r>
              <a:rPr lang="en-US" sz="1500" b="0" dirty="0">
                <a:solidFill>
                  <a:srgbClr val="231F20"/>
                </a:solidFill>
              </a:rPr>
              <a:t> de mercado com </a:t>
            </a:r>
            <a:r>
              <a:rPr lang="en-US" sz="1500" b="0" dirty="0" err="1">
                <a:solidFill>
                  <a:srgbClr val="231F20"/>
                </a:solidFill>
              </a:rPr>
              <a:t>suporte</a:t>
            </a:r>
            <a:r>
              <a:rPr lang="en-US" sz="1500" b="0" dirty="0">
                <a:solidFill>
                  <a:srgbClr val="231F20"/>
                </a:solidFill>
              </a:rPr>
              <a:t> para </a:t>
            </a:r>
            <a:r>
              <a:rPr lang="en-US" sz="1500" b="0" dirty="0" err="1">
                <a:solidFill>
                  <a:srgbClr val="231F20"/>
                </a:solidFill>
              </a:rPr>
              <a:t>remediação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dirty="0" err="1">
                <a:solidFill>
                  <a:srgbClr val="231F20"/>
                </a:solidFill>
              </a:rPr>
              <a:t>aplicações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dirty="0" err="1">
                <a:solidFill>
                  <a:srgbClr val="231F20"/>
                </a:solidFill>
              </a:rPr>
              <a:t>terceiros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Capacidade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dirty="0" err="1">
                <a:solidFill>
                  <a:srgbClr val="231F20"/>
                </a:solidFill>
              </a:rPr>
              <a:t>remediação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móvel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integrada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r>
              <a:rPr lang="en-US" sz="1500" b="0" dirty="0">
                <a:solidFill>
                  <a:srgbClr val="231F20"/>
                </a:solidFill>
              </a:rPr>
              <a:t> </a:t>
            </a: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 err="1">
              <a:solidFill>
                <a:srgbClr val="231F20"/>
              </a:solidFill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6E9569C-A5EE-490E-07F1-AF7A16E5C95A}"/>
              </a:ext>
            </a:extLst>
          </p:cNvPr>
          <p:cNvSpPr txBox="1">
            <a:spLocks/>
          </p:cNvSpPr>
          <p:nvPr/>
        </p:nvSpPr>
        <p:spPr>
          <a:xfrm>
            <a:off x="801891" y="2546488"/>
            <a:ext cx="2800351" cy="664797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err="1">
                <a:solidFill>
                  <a:schemeClr val="accent2"/>
                </a:solidFill>
              </a:rPr>
              <a:t>Gestione</a:t>
            </a:r>
            <a:r>
              <a:rPr lang="en-US" dirty="0">
                <a:solidFill>
                  <a:schemeClr val="accent2"/>
                </a:solidFill>
              </a:rPr>
              <a:t> e </a:t>
            </a:r>
            <a:r>
              <a:rPr lang="en-US" dirty="0" err="1">
                <a:solidFill>
                  <a:schemeClr val="accent2"/>
                </a:solidFill>
              </a:rPr>
              <a:t>Remedie</a:t>
            </a:r>
            <a:r>
              <a:rPr lang="en-US" dirty="0">
                <a:solidFill>
                  <a:schemeClr val="accent2"/>
                </a:solidFill>
              </a:rPr>
              <a:t> TUDO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720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0BCA2E36-55C5-8648-0384-53FC1E1A2EC6}"/>
              </a:ext>
            </a:extLst>
          </p:cNvPr>
          <p:cNvSpPr txBox="1">
            <a:spLocks/>
          </p:cNvSpPr>
          <p:nvPr/>
        </p:nvSpPr>
        <p:spPr>
          <a:xfrm>
            <a:off x="4640957" y="3408869"/>
            <a:ext cx="2894269" cy="1586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Priorize</a:t>
            </a:r>
            <a:r>
              <a:rPr lang="en-US" sz="1500" b="0" dirty="0">
                <a:solidFill>
                  <a:srgbClr val="231F20"/>
                </a:solidFill>
              </a:rPr>
              <a:t> o </a:t>
            </a:r>
            <a:r>
              <a:rPr lang="en-US" sz="1500" b="0" dirty="0" err="1">
                <a:solidFill>
                  <a:srgbClr val="231F20"/>
                </a:solidFill>
              </a:rPr>
              <a:t>trabalho</a:t>
            </a:r>
            <a:r>
              <a:rPr lang="en-US" sz="1500" b="0" dirty="0">
                <a:solidFill>
                  <a:srgbClr val="231F20"/>
                </a:solidFill>
              </a:rPr>
              <a:t> de </a:t>
            </a:r>
            <a:r>
              <a:rPr lang="en-US" sz="1500" b="0" dirty="0" err="1">
                <a:solidFill>
                  <a:srgbClr val="231F20"/>
                </a:solidFill>
              </a:rPr>
              <a:t>sua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equipe</a:t>
            </a:r>
            <a:r>
              <a:rPr lang="en-US" sz="1500" b="0" dirty="0">
                <a:solidFill>
                  <a:srgbClr val="231F20"/>
                </a:solidFill>
              </a:rPr>
              <a:t> de TI com base no </a:t>
            </a:r>
            <a:r>
              <a:rPr lang="en-US" sz="1500" b="0" dirty="0" err="1">
                <a:solidFill>
                  <a:srgbClr val="231F20"/>
                </a:solidFill>
              </a:rPr>
              <a:t>risco</a:t>
            </a:r>
            <a:r>
              <a:rPr lang="en-US" sz="1500" b="0" dirty="0">
                <a:solidFill>
                  <a:srgbClr val="231F20"/>
                </a:solidFill>
              </a:rPr>
              <a:t> real - </a:t>
            </a:r>
            <a:r>
              <a:rPr lang="en-US" sz="1500" b="0" dirty="0" err="1">
                <a:solidFill>
                  <a:srgbClr val="231F20"/>
                </a:solidFill>
              </a:rPr>
              <a:t>maior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produtividade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Conheça</a:t>
            </a:r>
            <a:r>
              <a:rPr lang="en-US" sz="1500" b="0" dirty="0">
                <a:solidFill>
                  <a:srgbClr val="231F20"/>
                </a:solidFill>
              </a:rPr>
              <a:t> o </a:t>
            </a:r>
            <a:r>
              <a:rPr lang="en-US" sz="1500" b="0" dirty="0" err="1">
                <a:solidFill>
                  <a:srgbClr val="231F20"/>
                </a:solidFill>
              </a:rPr>
              <a:t>risco</a:t>
            </a:r>
            <a:r>
              <a:rPr lang="en-US" sz="1500" b="0" dirty="0">
                <a:solidFill>
                  <a:srgbClr val="231F20"/>
                </a:solidFill>
              </a:rPr>
              <a:t> real com base </a:t>
            </a:r>
            <a:r>
              <a:rPr lang="en-US" sz="1500" b="0" dirty="0" err="1">
                <a:solidFill>
                  <a:srgbClr val="231F20"/>
                </a:solidFill>
              </a:rPr>
              <a:t>em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mais</a:t>
            </a:r>
            <a:r>
              <a:rPr lang="en-US" sz="1500" b="0" dirty="0">
                <a:solidFill>
                  <a:srgbClr val="231F20"/>
                </a:solidFill>
              </a:rPr>
              <a:t> de 112 </a:t>
            </a:r>
            <a:r>
              <a:rPr lang="en-US" sz="1500" b="0" dirty="0" err="1">
                <a:solidFill>
                  <a:srgbClr val="231F20"/>
                </a:solidFill>
              </a:rPr>
              <a:t>fontes</a:t>
            </a:r>
            <a:r>
              <a:rPr lang="en-US" sz="1500" b="0" dirty="0">
                <a:solidFill>
                  <a:srgbClr val="231F20"/>
                </a:solidFill>
              </a:rPr>
              <a:t>. </a:t>
            </a:r>
          </a:p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Alavanque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suas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aplicações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existentes</a:t>
            </a:r>
            <a:r>
              <a:rPr lang="en-US" sz="1500" b="0" dirty="0">
                <a:solidFill>
                  <a:srgbClr val="231F20"/>
                </a:solidFill>
              </a:rPr>
              <a:t> com as </a:t>
            </a:r>
            <a:r>
              <a:rPr lang="en-US" sz="1500" b="0" dirty="0" err="1">
                <a:solidFill>
                  <a:srgbClr val="231F20"/>
                </a:solidFill>
              </a:rPr>
              <a:t>integrações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disponíveis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r>
              <a:rPr lang="en-US" sz="1500" b="0" dirty="0">
                <a:solidFill>
                  <a:srgbClr val="231F20"/>
                </a:solidFill>
              </a:rPr>
              <a:t> </a:t>
            </a: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 err="1">
              <a:solidFill>
                <a:srgbClr val="231F20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306A91-B659-CDAF-26E9-73F7E4348DD9}"/>
              </a:ext>
            </a:extLst>
          </p:cNvPr>
          <p:cNvSpPr txBox="1">
            <a:spLocks/>
          </p:cNvSpPr>
          <p:nvPr/>
        </p:nvSpPr>
        <p:spPr>
          <a:xfrm>
            <a:off x="4640957" y="2512100"/>
            <a:ext cx="2800351" cy="66479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err="1">
                <a:solidFill>
                  <a:schemeClr val="accent2"/>
                </a:solidFill>
              </a:rPr>
              <a:t>Priorize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suas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Vulnerabilidades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9DDDF83-BCFC-49C4-C14B-268AAED2BCFC}"/>
              </a:ext>
            </a:extLst>
          </p:cNvPr>
          <p:cNvSpPr txBox="1">
            <a:spLocks/>
          </p:cNvSpPr>
          <p:nvPr/>
        </p:nvSpPr>
        <p:spPr>
          <a:xfrm>
            <a:off x="8220076" y="3408869"/>
            <a:ext cx="3336479" cy="1586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Visibilidade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através</a:t>
            </a:r>
            <a:r>
              <a:rPr lang="en-US" sz="1500" b="0" dirty="0">
                <a:solidFill>
                  <a:srgbClr val="231F20"/>
                </a:solidFill>
              </a:rPr>
              <a:t> da </a:t>
            </a:r>
            <a:r>
              <a:rPr lang="en-US" sz="1500" b="0" dirty="0" err="1">
                <a:solidFill>
                  <a:srgbClr val="231F20"/>
                </a:solidFill>
              </a:rPr>
              <a:t>solução</a:t>
            </a:r>
            <a:r>
              <a:rPr lang="en-US" sz="1500" b="0" dirty="0">
                <a:solidFill>
                  <a:srgbClr val="231F20"/>
                </a:solidFill>
              </a:rPr>
              <a:t> VPN </a:t>
            </a:r>
            <a:r>
              <a:rPr lang="en-US" sz="1500" b="0" dirty="0" err="1">
                <a:solidFill>
                  <a:srgbClr val="231F20"/>
                </a:solidFill>
              </a:rPr>
              <a:t>tradicional</a:t>
            </a:r>
            <a:r>
              <a:rPr lang="en-US" sz="1500" b="0" dirty="0">
                <a:solidFill>
                  <a:srgbClr val="231F20"/>
                </a:solidFill>
              </a:rPr>
              <a:t> e/</a:t>
            </a:r>
            <a:r>
              <a:rPr lang="en-US" sz="1500" b="0" dirty="0" err="1">
                <a:solidFill>
                  <a:srgbClr val="231F20"/>
                </a:solidFill>
              </a:rPr>
              <a:t>ou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solução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i="1" dirty="0">
                <a:solidFill>
                  <a:srgbClr val="231F20"/>
                </a:solidFill>
              </a:rPr>
              <a:t>Zero Trust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r>
              <a:rPr lang="en-US" sz="1500" b="0" dirty="0">
                <a:solidFill>
                  <a:srgbClr val="231F20"/>
                </a:solidFill>
              </a:rPr>
              <a:t>Tome </a:t>
            </a:r>
            <a:r>
              <a:rPr lang="en-US" sz="1500" b="0" dirty="0" err="1">
                <a:solidFill>
                  <a:srgbClr val="231F20"/>
                </a:solidFill>
              </a:rPr>
              <a:t>decisões</a:t>
            </a:r>
            <a:r>
              <a:rPr lang="en-US" sz="1500" b="0" dirty="0">
                <a:solidFill>
                  <a:srgbClr val="231F20"/>
                </a:solidFill>
              </a:rPr>
              <a:t> com base no </a:t>
            </a:r>
            <a:r>
              <a:rPr lang="en-US" sz="1500" b="0" dirty="0" err="1">
                <a:solidFill>
                  <a:srgbClr val="231F20"/>
                </a:solidFill>
              </a:rPr>
              <a:t>comportamento</a:t>
            </a:r>
            <a:r>
              <a:rPr lang="en-US" sz="1500" b="0" dirty="0">
                <a:solidFill>
                  <a:srgbClr val="231F20"/>
                </a:solidFill>
              </a:rPr>
              <a:t> e </a:t>
            </a:r>
            <a:r>
              <a:rPr lang="en-US" sz="1500" b="0" dirty="0" err="1">
                <a:solidFill>
                  <a:srgbClr val="231F20"/>
                </a:solidFill>
              </a:rPr>
              <a:t>na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análise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r>
              <a:rPr lang="en-US" sz="1500" b="0" dirty="0" err="1">
                <a:solidFill>
                  <a:srgbClr val="231F20"/>
                </a:solidFill>
              </a:rPr>
              <a:t>Migre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progressivamente</a:t>
            </a:r>
            <a:r>
              <a:rPr lang="en-US" sz="1500" b="0" dirty="0">
                <a:solidFill>
                  <a:srgbClr val="231F20"/>
                </a:solidFill>
              </a:rPr>
              <a:t> para a </a:t>
            </a:r>
            <a:r>
              <a:rPr lang="en-US" sz="1500" b="0" dirty="0" err="1">
                <a:solidFill>
                  <a:srgbClr val="231F20"/>
                </a:solidFill>
              </a:rPr>
              <a:t>arquitetura</a:t>
            </a:r>
            <a:r>
              <a:rPr lang="en-US" sz="1500" b="0" dirty="0">
                <a:solidFill>
                  <a:srgbClr val="231F20"/>
                </a:solidFill>
              </a:rPr>
              <a:t> Zero Trust e SASE com base </a:t>
            </a:r>
            <a:r>
              <a:rPr lang="en-US" sz="1500" b="0" dirty="0" err="1">
                <a:solidFill>
                  <a:srgbClr val="231F20"/>
                </a:solidFill>
              </a:rPr>
              <a:t>nas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necessidades</a:t>
            </a:r>
            <a:r>
              <a:rPr lang="en-US" sz="1500" b="0" dirty="0">
                <a:solidFill>
                  <a:srgbClr val="231F20"/>
                </a:solidFill>
              </a:rPr>
              <a:t> do </a:t>
            </a:r>
            <a:r>
              <a:rPr lang="en-US" sz="1500" b="0" dirty="0" err="1">
                <a:solidFill>
                  <a:srgbClr val="231F20"/>
                </a:solidFill>
              </a:rPr>
              <a:t>seu</a:t>
            </a:r>
            <a:r>
              <a:rPr lang="en-US" sz="1500" b="0" dirty="0">
                <a:solidFill>
                  <a:srgbClr val="231F20"/>
                </a:solidFill>
              </a:rPr>
              <a:t> </a:t>
            </a:r>
            <a:r>
              <a:rPr lang="en-US" sz="1500" b="0" dirty="0" err="1">
                <a:solidFill>
                  <a:srgbClr val="231F20"/>
                </a:solidFill>
              </a:rPr>
              <a:t>negócio</a:t>
            </a:r>
            <a:r>
              <a:rPr lang="en-US" sz="1500" b="0" dirty="0">
                <a:solidFill>
                  <a:srgbClr val="231F20"/>
                </a:solidFill>
              </a:rPr>
              <a:t>.</a:t>
            </a: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r>
              <a:rPr lang="en-US" sz="1500" b="0" dirty="0">
                <a:solidFill>
                  <a:srgbClr val="231F20"/>
                </a:solidFill>
              </a:rPr>
              <a:t> </a:t>
            </a: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>
              <a:solidFill>
                <a:srgbClr val="231F20"/>
              </a:solidFill>
            </a:endParaRPr>
          </a:p>
          <a:p>
            <a:pPr lvl="0">
              <a:defRPr/>
            </a:pPr>
            <a:endParaRPr lang="en-US" sz="1500" b="0" dirty="0" err="1">
              <a:solidFill>
                <a:srgbClr val="231F20"/>
              </a:solidFill>
            </a:endParaRP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C69C640-371F-EB1C-D611-1B7F4CC2DB32}"/>
              </a:ext>
            </a:extLst>
          </p:cNvPr>
          <p:cNvSpPr txBox="1">
            <a:spLocks/>
          </p:cNvSpPr>
          <p:nvPr/>
        </p:nvSpPr>
        <p:spPr>
          <a:xfrm>
            <a:off x="8456368" y="2495540"/>
            <a:ext cx="2800351" cy="66479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>
                <a:solidFill>
                  <a:schemeClr val="accent2"/>
                </a:solidFill>
              </a:rPr>
              <a:t>Acesso</a:t>
            </a:r>
            <a:r>
              <a:rPr lang="en-US" dirty="0">
                <a:solidFill>
                  <a:schemeClr val="accent2"/>
                </a:solidFill>
              </a:rPr>
              <a:t> Seguro</a:t>
            </a:r>
          </a:p>
        </p:txBody>
      </p:sp>
      <p:pic>
        <p:nvPicPr>
          <p:cNvPr id="19" name="Graphic 22">
            <a:extLst>
              <a:ext uri="{FF2B5EF4-FFF2-40B4-BE49-F238E27FC236}">
                <a16:creationId xmlns:a16="http://schemas.microsoft.com/office/drawing/2014/main" id="{244CB2B2-6D70-0723-5BD0-7E2B0DEB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6913" y="1309814"/>
            <a:ext cx="1021114" cy="1021114"/>
          </a:xfrm>
          <a:prstGeom prst="rect">
            <a:avLst/>
          </a:prstGeom>
        </p:spPr>
      </p:pic>
      <p:pic>
        <p:nvPicPr>
          <p:cNvPr id="68" name="Graphic 24">
            <a:extLst>
              <a:ext uri="{FF2B5EF4-FFF2-40B4-BE49-F238E27FC236}">
                <a16:creationId xmlns:a16="http://schemas.microsoft.com/office/drawing/2014/main" id="{6E64D5B1-7306-93FF-73B2-40397E004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6368" y="1332609"/>
            <a:ext cx="1130300" cy="914400"/>
          </a:xfrm>
          <a:prstGeom prst="rect">
            <a:avLst/>
          </a:prstGeom>
        </p:spPr>
      </p:pic>
      <p:pic>
        <p:nvPicPr>
          <p:cNvPr id="69" name="Graphic 26">
            <a:extLst>
              <a:ext uri="{FF2B5EF4-FFF2-40B4-BE49-F238E27FC236}">
                <a16:creationId xmlns:a16="http://schemas.microsoft.com/office/drawing/2014/main" id="{D25576C3-1288-F26C-44FD-8CE19F75B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666" y="1324442"/>
            <a:ext cx="1295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070533" y="1444101"/>
            <a:ext cx="3539200" cy="102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3000"/>
            </a:pPr>
            <a:r>
              <a:rPr lang="pt-BR" sz="5067" kern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Obrigada!</a:t>
            </a:r>
            <a:endParaRPr sz="5067" kern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105288" y="2811967"/>
            <a:ext cx="5460000" cy="190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2133" b="1" kern="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Anna Colucci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Sora" pitchFamily="2" charset="0"/>
                <a:ea typeface="Roboto Medium" panose="02000000000000000000" pitchFamily="2" charset="0"/>
                <a:cs typeface="Sora" pitchFamily="2" charset="0"/>
                <a:sym typeface="Arial"/>
              </a:rPr>
              <a:t>IVANTI </a:t>
            </a:r>
            <a:r>
              <a:rPr lang="pt-BR" sz="1867" b="1" kern="0" dirty="0" err="1">
                <a:solidFill>
                  <a:srgbClr val="FFFFFF"/>
                </a:solidFill>
                <a:latin typeface="Sora" pitchFamily="2" charset="0"/>
                <a:ea typeface="Roboto Medium" panose="02000000000000000000" pitchFamily="2" charset="0"/>
                <a:cs typeface="Sora" pitchFamily="2" charset="0"/>
                <a:sym typeface="Arial"/>
              </a:rPr>
              <a:t>Brazil</a:t>
            </a:r>
            <a:endParaRPr lang="pt-BR" sz="1867" b="1" kern="0" dirty="0">
              <a:solidFill>
                <a:srgbClr val="FFFFFF"/>
              </a:solidFill>
              <a:latin typeface="Sora" pitchFamily="2" charset="0"/>
              <a:ea typeface="Roboto Medium" panose="02000000000000000000" pitchFamily="2" charset="0"/>
              <a:cs typeface="Sora" pitchFamily="2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anna.colucci@ivanti.com.br</a:t>
            </a:r>
            <a:endParaRPr lang="pt-BR" sz="1867" b="1" kern="0" dirty="0">
              <a:solidFill>
                <a:srgbClr val="FFFFFF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endParaRPr sz="1867" kern="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94872" y="5451621"/>
            <a:ext cx="1742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1600" kern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Realização:</a:t>
            </a:r>
            <a:endParaRPr sz="1600" kern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8007" y="5557621"/>
            <a:ext cx="2459268" cy="128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0297" y="6047951"/>
            <a:ext cx="99593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7">
            <a:alphaModFix/>
          </a:blip>
          <a:srcRect l="8090" r="-8090"/>
          <a:stretch/>
        </p:blipFill>
        <p:spPr>
          <a:xfrm>
            <a:off x="2376036" y="5523243"/>
            <a:ext cx="2483865" cy="1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851" y="597791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4;p14">
            <a:extLst>
              <a:ext uri="{FF2B5EF4-FFF2-40B4-BE49-F238E27FC236}">
                <a16:creationId xmlns:a16="http://schemas.microsoft.com/office/drawing/2014/main" id="{D8A10A3F-5BAC-19E2-7953-7CAF7E339B8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9175" y="3177768"/>
            <a:ext cx="1188832" cy="50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1A0AD-2C60-5D40-9838-6EB06580E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93D7C6-723B-AA42-9FB6-35122ADD6F3A}"/>
              </a:ext>
            </a:extLst>
          </p:cNvPr>
          <p:cNvGrpSpPr/>
          <p:nvPr/>
        </p:nvGrpSpPr>
        <p:grpSpPr>
          <a:xfrm>
            <a:off x="955073" y="15435"/>
            <a:ext cx="11236926" cy="3375220"/>
            <a:chOff x="218594" y="17205"/>
            <a:chExt cx="8427695" cy="25314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7B6F4C-F8E7-0647-BD67-8B17658BC38C}"/>
                </a:ext>
              </a:extLst>
            </p:cNvPr>
            <p:cNvSpPr/>
            <p:nvPr/>
          </p:nvSpPr>
          <p:spPr>
            <a:xfrm>
              <a:off x="5602960" y="949480"/>
              <a:ext cx="3043329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defRPr/>
              </a:pPr>
              <a:r>
                <a:rPr lang="en-US" sz="3200" b="1" dirty="0" err="1">
                  <a:solidFill>
                    <a:srgbClr val="383333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Investimento</a:t>
              </a:r>
              <a:r>
                <a:rPr lang="en-US" sz="3200" b="1" dirty="0">
                  <a:solidFill>
                    <a:srgbClr val="383333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383333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em</a:t>
              </a:r>
              <a:r>
                <a:rPr lang="en-US" sz="3200" b="1" dirty="0">
                  <a:solidFill>
                    <a:srgbClr val="383333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383333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Segurança</a:t>
              </a:r>
              <a:r>
                <a:rPr lang="en-US" sz="3200" b="1" dirty="0">
                  <a:solidFill>
                    <a:srgbClr val="383333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 de TI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2343CA-7E2D-1745-9367-AEB0CD3CE10B}"/>
                </a:ext>
              </a:extLst>
            </p:cNvPr>
            <p:cNvSpPr/>
            <p:nvPr/>
          </p:nvSpPr>
          <p:spPr>
            <a:xfrm>
              <a:off x="218594" y="17205"/>
              <a:ext cx="5199982" cy="2531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09555">
                <a:defRPr/>
              </a:pPr>
              <a:r>
                <a:rPr lang="en-US" sz="13333" b="1">
                  <a:solidFill>
                    <a:srgbClr val="FF0000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$</a:t>
              </a:r>
              <a:r>
                <a:rPr lang="en-US" sz="21333" b="1">
                  <a:solidFill>
                    <a:srgbClr val="FF0000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120</a:t>
              </a:r>
              <a:r>
                <a:rPr lang="en-US" sz="13333" b="1">
                  <a:solidFill>
                    <a:srgbClr val="FF0000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0944F5F-C811-294B-BF9B-656F3C92E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38400"/>
            <a:ext cx="12192000" cy="441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437D1E3-2C63-4545-8A9C-345B693C0E59}"/>
              </a:ext>
            </a:extLst>
          </p:cNvPr>
          <p:cNvGrpSpPr/>
          <p:nvPr/>
        </p:nvGrpSpPr>
        <p:grpSpPr>
          <a:xfrm>
            <a:off x="4232955" y="2705057"/>
            <a:ext cx="7959047" cy="4152944"/>
            <a:chOff x="3174714" y="2028792"/>
            <a:chExt cx="5969285" cy="31147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A6382A-03AC-EE44-AE45-44CFF3532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4714" y="2028792"/>
              <a:ext cx="5969285" cy="31147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D032FB-B807-C94B-A366-37FD73170831}"/>
                </a:ext>
              </a:extLst>
            </p:cNvPr>
            <p:cNvSpPr/>
            <p:nvPr/>
          </p:nvSpPr>
          <p:spPr>
            <a:xfrm>
              <a:off x="3409218" y="3937511"/>
              <a:ext cx="5248552" cy="930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55"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No </a:t>
              </a:r>
              <a:r>
                <a:rPr lang="en-US" sz="3733" b="1" dirty="0" err="1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entanto</a:t>
              </a:r>
              <a:r>
                <a:rPr lang="en-US" sz="3733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, </a:t>
              </a:r>
              <a:r>
                <a:rPr lang="pt-BR" sz="3733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2/3 das empresas são atacadas</a:t>
              </a:r>
              <a:r>
                <a:rPr lang="en-US" sz="3733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 a </a:t>
              </a:r>
              <a:r>
                <a:rPr lang="en-US" sz="3733" b="1" dirty="0" err="1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cada</a:t>
              </a:r>
              <a:r>
                <a:rPr lang="en-US" sz="3733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  <a:sym typeface="Arial"/>
                </a:rPr>
                <a:t>ano</a:t>
              </a:r>
              <a:endParaRPr lang="en-US" sz="3733" b="1" dirty="0">
                <a:solidFill>
                  <a:prstClr val="white"/>
                </a:solidFill>
                <a:latin typeface="Arial"/>
                <a:ea typeface="ＭＳ Ｐゴシック" charset="0"/>
                <a:cs typeface="Arial"/>
                <a:sym typeface="Arial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ED506-3CC3-D74D-A2BE-E23D75B8E859}"/>
              </a:ext>
            </a:extLst>
          </p:cNvPr>
          <p:cNvSpPr/>
          <p:nvPr/>
        </p:nvSpPr>
        <p:spPr>
          <a:xfrm>
            <a:off x="5237655" y="6474353"/>
            <a:ext cx="6096000" cy="25654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55">
              <a:defRPr/>
            </a:pPr>
            <a:r>
              <a:rPr lang="en-US" sz="1067" i="1" dirty="0">
                <a:solidFill>
                  <a:srgbClr val="A1B6C3"/>
                </a:solidFill>
                <a:latin typeface="Arial"/>
                <a:ea typeface="ＭＳ Ｐゴシック" charset="0"/>
                <a:cs typeface="Arial"/>
                <a:sym typeface="Arial"/>
              </a:rPr>
              <a:t>Source: Gartner's Forecast: Information Security and Risk Management, Worldwide, 2017-2023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6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Outros desafios de segurança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Rectangle 66">
            <a:extLst>
              <a:ext uri="{FF2B5EF4-FFF2-40B4-BE49-F238E27FC236}">
                <a16:creationId xmlns:a16="http://schemas.microsoft.com/office/drawing/2014/main" id="{158D1B96-EEF9-243D-BE41-9DC5B23A525A}"/>
              </a:ext>
            </a:extLst>
          </p:cNvPr>
          <p:cNvSpPr/>
          <p:nvPr/>
        </p:nvSpPr>
        <p:spPr>
          <a:xfrm>
            <a:off x="83465" y="5879121"/>
            <a:ext cx="8128000" cy="25654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>
                    <a:lumMod val="25000"/>
                    <a:lumOff val="75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Sources – Ivanti research, Gartner, Forrester, Verizon mobile report, CSW ransomware index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8F10572-2681-8B27-6AB3-61CE8F411100}"/>
              </a:ext>
            </a:extLst>
          </p:cNvPr>
          <p:cNvGrpSpPr/>
          <p:nvPr/>
        </p:nvGrpSpPr>
        <p:grpSpPr>
          <a:xfrm>
            <a:off x="669683" y="1254225"/>
            <a:ext cx="10972799" cy="4276262"/>
            <a:chOff x="669683" y="1254225"/>
            <a:chExt cx="10972799" cy="4276262"/>
          </a:xfrm>
        </p:grpSpPr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362FF5D8-B3B7-C728-8269-C1C004C8F294}"/>
                </a:ext>
              </a:extLst>
            </p:cNvPr>
            <p:cNvGrpSpPr/>
            <p:nvPr/>
          </p:nvGrpSpPr>
          <p:grpSpPr>
            <a:xfrm>
              <a:off x="669683" y="1254225"/>
              <a:ext cx="7223148" cy="4276262"/>
              <a:chOff x="619193" y="1652522"/>
              <a:chExt cx="7223148" cy="4276262"/>
            </a:xfrm>
          </p:grpSpPr>
          <p:sp>
            <p:nvSpPr>
              <p:cNvPr id="6" name="Rounded Rectangle 25">
                <a:extLst>
                  <a:ext uri="{FF2B5EF4-FFF2-40B4-BE49-F238E27FC236}">
                    <a16:creationId xmlns:a16="http://schemas.microsoft.com/office/drawing/2014/main" id="{9B03F97D-1DBB-2210-9AC5-0A66714E6F99}"/>
                  </a:ext>
                </a:extLst>
              </p:cNvPr>
              <p:cNvSpPr/>
              <p:nvPr/>
            </p:nvSpPr>
            <p:spPr>
              <a:xfrm>
                <a:off x="4368844" y="1652522"/>
                <a:ext cx="3473497" cy="2021420"/>
              </a:xfrm>
              <a:prstGeom prst="roundRect">
                <a:avLst>
                  <a:gd name="adj" fmla="val 5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1467F410-90B7-FC3F-0160-EEC2A072FBF7}"/>
                  </a:ext>
                </a:extLst>
              </p:cNvPr>
              <p:cNvSpPr/>
              <p:nvPr/>
            </p:nvSpPr>
            <p:spPr>
              <a:xfrm>
                <a:off x="4368844" y="3907364"/>
                <a:ext cx="3473497" cy="2021420"/>
              </a:xfrm>
              <a:prstGeom prst="roundRect">
                <a:avLst>
                  <a:gd name="adj" fmla="val 5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Text Placeholder 71">
                <a:extLst>
                  <a:ext uri="{FF2B5EF4-FFF2-40B4-BE49-F238E27FC236}">
                    <a16:creationId xmlns:a16="http://schemas.microsoft.com/office/drawing/2014/main" id="{99A41D47-73CE-3F20-90B8-6C5A9A3BFC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933" y="1896386"/>
                <a:ext cx="2630291" cy="73007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151</a:t>
                </a:r>
              </a:p>
            </p:txBody>
          </p:sp>
          <p:sp>
            <p:nvSpPr>
              <p:cNvPr id="9" name="Text Placeholder 77">
                <a:extLst>
                  <a:ext uri="{FF2B5EF4-FFF2-40B4-BE49-F238E27FC236}">
                    <a16:creationId xmlns:a16="http://schemas.microsoft.com/office/drawing/2014/main" id="{66B062F9-19F0-25E5-E8D1-616381B32F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6872" y="2574398"/>
                <a:ext cx="3129897" cy="935769"/>
              </a:xfrm>
              <a:prstGeom prst="rect">
                <a:avLst/>
              </a:prstGeom>
            </p:spPr>
            <p:txBody>
              <a:bodyPr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400" dirty="0" err="1">
                    <a:solidFill>
                      <a:srgbClr val="231F20"/>
                    </a:solidFill>
                    <a:cs typeface="Arial"/>
                  </a:rPr>
                  <a:t>é</a:t>
                </a:r>
                <a:r>
                  <a:rPr lang="en-US" sz="1400" dirty="0">
                    <a:solidFill>
                      <a:srgbClr val="231F20"/>
                    </a:solidFill>
                    <a:cs typeface="Arial"/>
                  </a:rPr>
                  <a:t> o </a:t>
                </a:r>
                <a:r>
                  <a:rPr lang="en-US" sz="1400" dirty="0" err="1">
                    <a:solidFill>
                      <a:srgbClr val="231F20"/>
                    </a:solidFill>
                    <a:cs typeface="Arial"/>
                  </a:rPr>
                  <a:t>número</a:t>
                </a:r>
                <a:r>
                  <a:rPr lang="en-US" sz="1400" dirty="0">
                    <a:solidFill>
                      <a:srgbClr val="231F20"/>
                    </a:solidFill>
                    <a:cs typeface="Arial"/>
                  </a:rPr>
                  <a:t> de </a:t>
                </a:r>
                <a:r>
                  <a:rPr lang="en-US" sz="1400" dirty="0" err="1">
                    <a:solidFill>
                      <a:srgbClr val="231F20"/>
                    </a:solidFill>
                    <a:cs typeface="Arial"/>
                  </a:rPr>
                  <a:t>famílias</a:t>
                </a:r>
                <a:r>
                  <a:rPr lang="en-US" sz="1400" dirty="0">
                    <a:solidFill>
                      <a:srgbClr val="231F20"/>
                    </a:solidFill>
                    <a:cs typeface="Arial"/>
                  </a:rPr>
                  <a:t> Ransomware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identificadas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até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o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terceiro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trimestre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de 2021.</a:t>
                </a:r>
                <a:endParaRPr lang="en-US" sz="1400" b="0" dirty="0">
                  <a:solidFill>
                    <a:srgbClr val="231F20">
                      <a:lumMod val="75000"/>
                      <a:lumOff val="25000"/>
                    </a:srgbClr>
                  </a:solidFill>
                  <a:cs typeface="Arial"/>
                </a:endParaRPr>
              </a:p>
            </p:txBody>
          </p:sp>
          <p:sp>
            <p:nvSpPr>
              <p:cNvPr id="10" name="Text Placeholder 71">
                <a:extLst>
                  <a:ext uri="{FF2B5EF4-FFF2-40B4-BE49-F238E27FC236}">
                    <a16:creationId xmlns:a16="http://schemas.microsoft.com/office/drawing/2014/main" id="{A834BBA8-5873-F463-5209-F1C484D5D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933" y="4157672"/>
                <a:ext cx="2630291" cy="73007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57%</a:t>
                </a:r>
              </a:p>
            </p:txBody>
          </p:sp>
          <p:sp>
            <p:nvSpPr>
              <p:cNvPr id="11" name="Text Placeholder 77">
                <a:extLst>
                  <a:ext uri="{FF2B5EF4-FFF2-40B4-BE49-F238E27FC236}">
                    <a16:creationId xmlns:a16="http://schemas.microsoft.com/office/drawing/2014/main" id="{D6188F9F-540E-6F27-6AC4-8666F49AD4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6872" y="4835684"/>
                <a:ext cx="3129897" cy="935769"/>
              </a:xfrm>
              <a:prstGeom prst="rect">
                <a:avLst/>
              </a:prstGeom>
            </p:spPr>
            <p:txBody>
              <a:bodyPr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de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pessoas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que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já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foram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enganadas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em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ataques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de phishing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ainda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não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mudaram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suas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senhas</a:t>
                </a:r>
                <a:endParaRPr lang="en-US" sz="1400" dirty="0">
                  <a:solidFill>
                    <a:srgbClr val="231F20">
                      <a:lumMod val="75000"/>
                      <a:lumOff val="25000"/>
                    </a:srgbClr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>
                      <a:lumMod val="75000"/>
                      <a:lumOff val="25000"/>
                    </a:srgbClr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>
                      <a:lumMod val="75000"/>
                      <a:lumOff val="25000"/>
                    </a:srgbClr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>
                      <a:lumMod val="75000"/>
                      <a:lumOff val="25000"/>
                    </a:srgbClr>
                  </a:solidFill>
                  <a:cs typeface="Arial"/>
                </a:endParaRPr>
              </a:p>
            </p:txBody>
          </p:sp>
          <p:sp>
            <p:nvSpPr>
              <p:cNvPr id="12" name="Rounded Rectangle 44">
                <a:extLst>
                  <a:ext uri="{FF2B5EF4-FFF2-40B4-BE49-F238E27FC236}">
                    <a16:creationId xmlns:a16="http://schemas.microsoft.com/office/drawing/2014/main" id="{A7A669D5-7684-4B2A-0B10-9A9EF4457181}"/>
                  </a:ext>
                </a:extLst>
              </p:cNvPr>
              <p:cNvSpPr/>
              <p:nvPr/>
            </p:nvSpPr>
            <p:spPr>
              <a:xfrm>
                <a:off x="619193" y="3907364"/>
                <a:ext cx="3473497" cy="2021420"/>
              </a:xfrm>
              <a:prstGeom prst="roundRect">
                <a:avLst>
                  <a:gd name="adj" fmla="val 5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Text Placeholder 71">
                <a:extLst>
                  <a:ext uri="{FF2B5EF4-FFF2-40B4-BE49-F238E27FC236}">
                    <a16:creationId xmlns:a16="http://schemas.microsoft.com/office/drawing/2014/main" id="{085C6970-82AA-B002-96E1-8FEAEFCC61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282" y="4157672"/>
                <a:ext cx="2630291" cy="73007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71%</a:t>
                </a:r>
              </a:p>
            </p:txBody>
          </p:sp>
          <p:sp>
            <p:nvSpPr>
              <p:cNvPr id="14" name="Text Placeholder 77">
                <a:extLst>
                  <a:ext uri="{FF2B5EF4-FFF2-40B4-BE49-F238E27FC236}">
                    <a16:creationId xmlns:a16="http://schemas.microsoft.com/office/drawing/2014/main" id="{D940D9C7-29D8-580A-ABA6-FF418CC27E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221" y="4835684"/>
                <a:ext cx="3129897" cy="935769"/>
              </a:xfrm>
              <a:prstGeom prst="rect">
                <a:avLst/>
              </a:prstGeom>
            </p:spPr>
            <p:txBody>
              <a:bodyPr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dos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profissionais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de TI e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segurança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acham</a:t>
                </a:r>
                <a:r>
                  <a:rPr lang="en-US" sz="1400" b="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que a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aplicação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de patches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é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excessivamente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complexa</a:t>
                </a:r>
                <a:r>
                  <a:rPr lang="en-US" sz="1400" dirty="0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 e </a:t>
                </a:r>
                <a:r>
                  <a:rPr lang="en-US" sz="1400" dirty="0" err="1">
                    <a:solidFill>
                      <a:srgbClr val="231F20">
                        <a:lumMod val="75000"/>
                        <a:lumOff val="25000"/>
                      </a:srgbClr>
                    </a:solidFill>
                    <a:cs typeface="Arial"/>
                  </a:rPr>
                  <a:t>demorada</a:t>
                </a:r>
                <a:endParaRPr lang="en-US" sz="1400" dirty="0">
                  <a:solidFill>
                    <a:srgbClr val="231F20">
                      <a:lumMod val="75000"/>
                      <a:lumOff val="25000"/>
                    </a:srgbClr>
                  </a:solidFill>
                  <a:cs typeface="Arial"/>
                </a:endParaRPr>
              </a:p>
            </p:txBody>
          </p:sp>
          <p:sp>
            <p:nvSpPr>
              <p:cNvPr id="15" name="Rounded Rectangle 47">
                <a:extLst>
                  <a:ext uri="{FF2B5EF4-FFF2-40B4-BE49-F238E27FC236}">
                    <a16:creationId xmlns:a16="http://schemas.microsoft.com/office/drawing/2014/main" id="{B002F83E-6150-A9A1-A8E5-BD9514DEEC0A}"/>
                  </a:ext>
                </a:extLst>
              </p:cNvPr>
              <p:cNvSpPr/>
              <p:nvPr/>
            </p:nvSpPr>
            <p:spPr>
              <a:xfrm>
                <a:off x="619193" y="1652522"/>
                <a:ext cx="3473497" cy="2021420"/>
              </a:xfrm>
              <a:prstGeom prst="roundRect">
                <a:avLst>
                  <a:gd name="adj" fmla="val 5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Text Placeholder 71">
                <a:extLst>
                  <a:ext uri="{FF2B5EF4-FFF2-40B4-BE49-F238E27FC236}">
                    <a16:creationId xmlns:a16="http://schemas.microsoft.com/office/drawing/2014/main" id="{D1B4F135-22AF-0CD3-3B99-92A9272BBE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282" y="1896386"/>
                <a:ext cx="2630291" cy="73007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$4.24M</a:t>
                </a:r>
              </a:p>
            </p:txBody>
          </p:sp>
          <p:sp>
            <p:nvSpPr>
              <p:cNvPr id="17" name="Text Placeholder 77">
                <a:extLst>
                  <a:ext uri="{FF2B5EF4-FFF2-40B4-BE49-F238E27FC236}">
                    <a16:creationId xmlns:a16="http://schemas.microsoft.com/office/drawing/2014/main" id="{C7D88B86-84D8-0AE0-17A1-20B7B7B879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221" y="2574398"/>
                <a:ext cx="3129897" cy="935769"/>
              </a:xfrm>
              <a:prstGeom prst="rect">
                <a:avLst/>
              </a:prstGeom>
            </p:spPr>
            <p:txBody>
              <a:bodyPr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400" dirty="0" err="1">
                    <a:solidFill>
                      <a:srgbClr val="231F20"/>
                    </a:solidFill>
                    <a:cs typeface="Arial"/>
                  </a:rPr>
                  <a:t>Custo</a:t>
                </a:r>
                <a:r>
                  <a:rPr lang="en-US" sz="140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231F20"/>
                    </a:solidFill>
                    <a:cs typeface="Arial"/>
                  </a:rPr>
                  <a:t>médio</a:t>
                </a:r>
                <a:r>
                  <a:rPr lang="en-US" sz="140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de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violação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de dados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em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2021 (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sem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contar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as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multas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por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não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cumprimento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 de </a:t>
                </a:r>
                <a:r>
                  <a:rPr lang="en-US" sz="1400" b="0" dirty="0" err="1">
                    <a:solidFill>
                      <a:srgbClr val="231F20"/>
                    </a:solidFill>
                    <a:cs typeface="Arial"/>
                  </a:rPr>
                  <a:t>regulamentos</a:t>
                </a:r>
                <a:r>
                  <a:rPr lang="en-US" sz="1400" b="0" dirty="0">
                    <a:solidFill>
                      <a:srgbClr val="231F20"/>
                    </a:solidFill>
                    <a:cs typeface="Arial"/>
                  </a:rPr>
                  <a:t>)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400" b="0" dirty="0">
                  <a:solidFill>
                    <a:srgbClr val="231F20"/>
                  </a:solidFill>
                  <a:cs typeface="Arial"/>
                </a:endParaRPr>
              </a:p>
            </p:txBody>
          </p:sp>
        </p:grpSp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39C138E3-FCD8-F887-BC34-F7460A3E9ECC}"/>
                </a:ext>
              </a:extLst>
            </p:cNvPr>
            <p:cNvGrpSpPr/>
            <p:nvPr/>
          </p:nvGrpSpPr>
          <p:grpSpPr>
            <a:xfrm>
              <a:off x="8168985" y="1254225"/>
              <a:ext cx="3473497" cy="4276262"/>
              <a:chOff x="8118495" y="1652522"/>
              <a:chExt cx="3473497" cy="42762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9" name="Rounded Rectangle 26">
                <a:extLst>
                  <a:ext uri="{FF2B5EF4-FFF2-40B4-BE49-F238E27FC236}">
                    <a16:creationId xmlns:a16="http://schemas.microsoft.com/office/drawing/2014/main" id="{7AF75D94-284E-6AF3-35F4-10E872FF0327}"/>
                  </a:ext>
                </a:extLst>
              </p:cNvPr>
              <p:cNvSpPr/>
              <p:nvPr/>
            </p:nvSpPr>
            <p:spPr>
              <a:xfrm>
                <a:off x="8118495" y="1652522"/>
                <a:ext cx="3473497" cy="4276262"/>
              </a:xfrm>
              <a:prstGeom prst="roundRect">
                <a:avLst>
                  <a:gd name="adj" fmla="val 4056"/>
                </a:avLst>
              </a:prstGeom>
              <a:grpFill/>
              <a:ln>
                <a:noFill/>
              </a:ln>
              <a:effectLst>
                <a:outerShdw blurRad="2413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ext Placeholder 71">
                <a:extLst>
                  <a:ext uri="{FF2B5EF4-FFF2-40B4-BE49-F238E27FC236}">
                    <a16:creationId xmlns:a16="http://schemas.microsoft.com/office/drawing/2014/main" id="{F2656569-4666-8E3C-D9DE-FB8FEC7C1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6610" y="2238851"/>
                <a:ext cx="2521418" cy="730077"/>
              </a:xfrm>
              <a:prstGeom prst="rect">
                <a:avLst/>
              </a:prstGeom>
              <a:grpFill/>
            </p:spPr>
            <p:txBody>
              <a:bodyPr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Visibilidade</a:t>
                </a:r>
                <a:r>
                  <a:rPr lang="en-US" sz="2200" dirty="0">
                    <a:solidFill>
                      <a:schemeClr val="bg1"/>
                    </a:solidFill>
                  </a:rPr>
                  <a:t> e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análise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 Placeholder 71">
                <a:extLst>
                  <a:ext uri="{FF2B5EF4-FFF2-40B4-BE49-F238E27FC236}">
                    <a16:creationId xmlns:a16="http://schemas.microsoft.com/office/drawing/2014/main" id="{F1CB9654-8C8B-2BAC-E31D-4AF24E69B3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6610" y="3071563"/>
                <a:ext cx="2521418" cy="730077"/>
              </a:xfrm>
              <a:prstGeom prst="rect">
                <a:avLst/>
              </a:prstGeom>
              <a:grpFill/>
            </p:spPr>
            <p:txBody>
              <a:bodyPr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Priorização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 Placeholder 71">
                <a:extLst>
                  <a:ext uri="{FF2B5EF4-FFF2-40B4-BE49-F238E27FC236}">
                    <a16:creationId xmlns:a16="http://schemas.microsoft.com/office/drawing/2014/main" id="{E93149B0-5981-9B0F-94C5-9B038F699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6610" y="3754212"/>
                <a:ext cx="2521418" cy="730077"/>
              </a:xfrm>
              <a:prstGeom prst="rect">
                <a:avLst/>
              </a:prstGeom>
              <a:grpFill/>
            </p:spPr>
            <p:txBody>
              <a:bodyPr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Proteção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 Placeholder 71">
                <a:extLst>
                  <a:ext uri="{FF2B5EF4-FFF2-40B4-BE49-F238E27FC236}">
                    <a16:creationId xmlns:a16="http://schemas.microsoft.com/office/drawing/2014/main" id="{6832AA32-9DFA-35DB-BECE-D7EE948205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6610" y="4573491"/>
                <a:ext cx="2521418" cy="730077"/>
              </a:xfrm>
              <a:prstGeom prst="rect">
                <a:avLst/>
              </a:prstGeom>
              <a:grpFill/>
            </p:spPr>
            <p:txBody>
              <a:bodyPr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342900" indent="-1666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Automação</a:t>
                </a:r>
                <a:r>
                  <a:rPr lang="en-US" sz="2200" dirty="0">
                    <a:solidFill>
                      <a:schemeClr val="bg1"/>
                    </a:solidFill>
                  </a:rPr>
                  <a:t> - IA</a:t>
                </a:r>
              </a:p>
            </p:txBody>
          </p:sp>
          <p:pic>
            <p:nvPicPr>
              <p:cNvPr id="24" name="Picture 60" descr="Icon&#10;&#10;Description automatically generated">
                <a:extLst>
                  <a:ext uri="{FF2B5EF4-FFF2-40B4-BE49-F238E27FC236}">
                    <a16:creationId xmlns:a16="http://schemas.microsoft.com/office/drawing/2014/main" id="{1AFB973B-6E25-2691-3B96-DDCF30F89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2915" y="2318139"/>
                <a:ext cx="331823" cy="246844"/>
              </a:xfrm>
              <a:prstGeom prst="rect">
                <a:avLst/>
              </a:prstGeom>
              <a:grpFill/>
            </p:spPr>
          </p:pic>
          <p:pic>
            <p:nvPicPr>
              <p:cNvPr id="25" name="Picture 61" descr="Icon&#10;&#10;Description automatically generated">
                <a:extLst>
                  <a:ext uri="{FF2B5EF4-FFF2-40B4-BE49-F238E27FC236}">
                    <a16:creationId xmlns:a16="http://schemas.microsoft.com/office/drawing/2014/main" id="{AC10C32E-D8CE-D103-F9FB-9A0D70EDF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2915" y="3243050"/>
                <a:ext cx="331823" cy="246844"/>
              </a:xfrm>
              <a:prstGeom prst="rect">
                <a:avLst/>
              </a:prstGeom>
              <a:grpFill/>
            </p:spPr>
          </p:pic>
          <p:pic>
            <p:nvPicPr>
              <p:cNvPr id="26" name="Picture 62" descr="Icon&#10;&#10;Description automatically generated">
                <a:extLst>
                  <a:ext uri="{FF2B5EF4-FFF2-40B4-BE49-F238E27FC236}">
                    <a16:creationId xmlns:a16="http://schemas.microsoft.com/office/drawing/2014/main" id="{820301A1-2EEA-CEB5-5BA1-20D3060BB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2915" y="3957753"/>
                <a:ext cx="331823" cy="246844"/>
              </a:xfrm>
              <a:prstGeom prst="rect">
                <a:avLst/>
              </a:prstGeom>
              <a:grpFill/>
            </p:spPr>
          </p:pic>
          <p:pic>
            <p:nvPicPr>
              <p:cNvPr id="27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4EED37CB-79CD-6DD6-49E7-700EB6851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2915" y="4630415"/>
                <a:ext cx="331823" cy="246844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99639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522965" y="178701"/>
            <a:ext cx="8179236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...e isso é a grande preocupação de nossos clientes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2" descr="The Nerds On Call - Cartoon Nerds , Free Transparent Clipart - ClipartKey">
            <a:extLst>
              <a:ext uri="{FF2B5EF4-FFF2-40B4-BE49-F238E27FC236}">
                <a16:creationId xmlns:a16="http://schemas.microsoft.com/office/drawing/2014/main" id="{711009D7-C094-661E-626D-0D02BEAA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63" y="2311081"/>
            <a:ext cx="2900860" cy="36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10BEE2A3-B672-AD60-7F6A-A918AB00B42C}"/>
              </a:ext>
            </a:extLst>
          </p:cNvPr>
          <p:cNvSpPr/>
          <p:nvPr/>
        </p:nvSpPr>
        <p:spPr>
          <a:xfrm>
            <a:off x="7372863" y="4863409"/>
            <a:ext cx="3151152" cy="1223242"/>
          </a:xfrm>
          <a:prstGeom prst="wedgeEllipseCallout">
            <a:avLst>
              <a:gd name="adj1" fmla="val -80276"/>
              <a:gd name="adj2" fmla="val -54638"/>
            </a:avLst>
          </a:prstGeom>
          <a:solidFill>
            <a:srgbClr val="4E0389"/>
          </a:solidFill>
          <a:ln w="12700" cap="flat" cmpd="sng" algn="ctr">
            <a:solidFill>
              <a:srgbClr val="4E038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riscos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que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tenho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que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afetam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minha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conformidade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LGPD?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BC554CA8-7049-AEA8-13E2-F8F6323ADA97}"/>
              </a:ext>
            </a:extLst>
          </p:cNvPr>
          <p:cNvSpPr/>
          <p:nvPr/>
        </p:nvSpPr>
        <p:spPr>
          <a:xfrm>
            <a:off x="436099" y="1024020"/>
            <a:ext cx="4320507" cy="1211260"/>
          </a:xfrm>
          <a:prstGeom prst="cloudCallout">
            <a:avLst>
              <a:gd name="adj1" fmla="val 53667"/>
              <a:gd name="adj2" fmla="val 48651"/>
            </a:avLst>
          </a:prstGeom>
          <a:solidFill>
            <a:srgbClr val="FF38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Preciso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arquitetura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segurança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que me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permita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conformidade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LGPD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29" name="Cloud Callout 4">
            <a:extLst>
              <a:ext uri="{FF2B5EF4-FFF2-40B4-BE49-F238E27FC236}">
                <a16:creationId xmlns:a16="http://schemas.microsoft.com/office/drawing/2014/main" id="{31EB2502-7DFC-2691-CE16-CDB6DDE707DB}"/>
              </a:ext>
            </a:extLst>
          </p:cNvPr>
          <p:cNvSpPr/>
          <p:nvPr/>
        </p:nvSpPr>
        <p:spPr>
          <a:xfrm>
            <a:off x="1199799" y="4473146"/>
            <a:ext cx="3478788" cy="1211260"/>
          </a:xfrm>
          <a:prstGeom prst="cloudCallout">
            <a:avLst>
              <a:gd name="adj1" fmla="val 53109"/>
              <a:gd name="adj2" fmla="val -83320"/>
            </a:avLst>
          </a:prstGeom>
          <a:solidFill>
            <a:srgbClr val="B60F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ameaças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relacionadas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celulares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crescendo e é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piores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ameaças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negócios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</a:p>
        </p:txBody>
      </p:sp>
      <p:sp>
        <p:nvSpPr>
          <p:cNvPr id="30" name="Oval Callout 5">
            <a:extLst>
              <a:ext uri="{FF2B5EF4-FFF2-40B4-BE49-F238E27FC236}">
                <a16:creationId xmlns:a16="http://schemas.microsoft.com/office/drawing/2014/main" id="{8B6679D5-5D25-06AD-D6D1-A118A9BE6CA8}"/>
              </a:ext>
            </a:extLst>
          </p:cNvPr>
          <p:cNvSpPr/>
          <p:nvPr/>
        </p:nvSpPr>
        <p:spPr>
          <a:xfrm>
            <a:off x="544680" y="2794644"/>
            <a:ext cx="3002765" cy="1076859"/>
          </a:xfrm>
          <a:prstGeom prst="wedgeEllipseCallout">
            <a:avLst>
              <a:gd name="adj1" fmla="val 87922"/>
              <a:gd name="adj2" fmla="val -20655"/>
            </a:avLst>
          </a:prstGeom>
          <a:solidFill>
            <a:srgbClr val="FF71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Preciso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reduzir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probabilidade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incidentes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phishing 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roubo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credenciais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usuários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31" name="Oval Callout 6">
            <a:extLst>
              <a:ext uri="{FF2B5EF4-FFF2-40B4-BE49-F238E27FC236}">
                <a16:creationId xmlns:a16="http://schemas.microsoft.com/office/drawing/2014/main" id="{D76865A3-A674-B7D0-3712-630E45EEE280}"/>
              </a:ext>
            </a:extLst>
          </p:cNvPr>
          <p:cNvSpPr/>
          <p:nvPr/>
        </p:nvSpPr>
        <p:spPr>
          <a:xfrm>
            <a:off x="6848364" y="1138313"/>
            <a:ext cx="3795071" cy="1595569"/>
          </a:xfrm>
          <a:prstGeom prst="wedgeEllipseCallout">
            <a:avLst>
              <a:gd name="adj1" fmla="val -62653"/>
              <a:gd name="adj2" fmla="val 22523"/>
            </a:avLst>
          </a:prstGeom>
          <a:solidFill>
            <a:srgbClr val="E713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Preciso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saber as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informações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sobre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patch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relacionado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vulnerabilidades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ativas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transformar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minha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equipe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especialistas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64" name="Cloud Callout 7">
            <a:extLst>
              <a:ext uri="{FF2B5EF4-FFF2-40B4-BE49-F238E27FC236}">
                <a16:creationId xmlns:a16="http://schemas.microsoft.com/office/drawing/2014/main" id="{F7F9872D-214D-1A36-210C-C1768481A92E}"/>
              </a:ext>
            </a:extLst>
          </p:cNvPr>
          <p:cNvSpPr/>
          <p:nvPr/>
        </p:nvSpPr>
        <p:spPr>
          <a:xfrm>
            <a:off x="8242041" y="3378104"/>
            <a:ext cx="3314723" cy="952912"/>
          </a:xfrm>
          <a:prstGeom prst="cloudCallout">
            <a:avLst>
              <a:gd name="adj1" fmla="val -102979"/>
              <a:gd name="adj2" fmla="val -56411"/>
            </a:avLst>
          </a:prstGeom>
          <a:solidFill>
            <a:srgbClr val="850A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Acesso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nuvens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BYOD e IoT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requerem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autenticação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segura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922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522965" y="178701"/>
            <a:ext cx="8179236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Critérios de sucesso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3BC59E89-B501-7F5F-46EC-ADB3BABA5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390275"/>
              </p:ext>
            </p:extLst>
          </p:nvPr>
        </p:nvGraphicFramePr>
        <p:xfrm>
          <a:off x="787400" y="719666"/>
          <a:ext cx="10287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603F7D0E-2BC5-3CBE-96F5-72739593B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9987" y="1314272"/>
            <a:ext cx="998956" cy="11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3448" y="178701"/>
            <a:ext cx="8588753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Como implementar a jornada de SI ?</a:t>
            </a:r>
          </a:p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A resposta está na jornada de </a:t>
            </a: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Cibersegurança</a:t>
            </a: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Ivanti</a:t>
            </a: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9EDA20C5-22C5-8B64-DA97-CFDD3243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7" y="2253689"/>
            <a:ext cx="4169304" cy="2974886"/>
          </a:xfrm>
          <a:prstGeom prst="rect">
            <a:avLst/>
          </a:prstGeom>
        </p:spPr>
      </p:pic>
      <p:graphicFrame>
        <p:nvGraphicFramePr>
          <p:cNvPr id="14" name="Diagram 15">
            <a:extLst>
              <a:ext uri="{FF2B5EF4-FFF2-40B4-BE49-F238E27FC236}">
                <a16:creationId xmlns:a16="http://schemas.microsoft.com/office/drawing/2014/main" id="{9D00BAA0-0696-5CDC-A897-1F8035CA7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192046"/>
              </p:ext>
            </p:extLst>
          </p:nvPr>
        </p:nvGraphicFramePr>
        <p:xfrm>
          <a:off x="3234676" y="1248906"/>
          <a:ext cx="7738123" cy="488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6D4404CF-541F-6D0C-F35A-00688C24259A}"/>
              </a:ext>
            </a:extLst>
          </p:cNvPr>
          <p:cNvSpPr/>
          <p:nvPr/>
        </p:nvSpPr>
        <p:spPr>
          <a:xfrm>
            <a:off x="3994072" y="295690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80F"/>
                </a:solidFill>
                <a:effectLst>
                  <a:outerShdw blurRad="12700" dist="38100" dir="2700000" algn="tl" rotWithShape="0">
                    <a:srgbClr val="FF380F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4B447B4-837C-94FE-81A7-4A30BCF7A1DC}"/>
              </a:ext>
            </a:extLst>
          </p:cNvPr>
          <p:cNvSpPr/>
          <p:nvPr/>
        </p:nvSpPr>
        <p:spPr>
          <a:xfrm>
            <a:off x="3379703" y="1428132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80F"/>
                </a:solidFill>
                <a:effectLst>
                  <a:outerShdw blurRad="12700" dist="38100" dir="2700000" algn="tl" rotWithShape="0">
                    <a:srgbClr val="FF380F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56CAF31-03BE-836B-E517-8E106FEF983F}"/>
              </a:ext>
            </a:extLst>
          </p:cNvPr>
          <p:cNvSpPr/>
          <p:nvPr/>
        </p:nvSpPr>
        <p:spPr>
          <a:xfrm>
            <a:off x="3822621" y="451425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80F"/>
                </a:solidFill>
                <a:effectLst>
                  <a:outerShdw blurRad="12700" dist="38100" dir="2700000" algn="tl" rotWithShape="0">
                    <a:srgbClr val="FF380F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A38D0BC0-53DB-0830-2C1D-065ED7F9A289}"/>
              </a:ext>
            </a:extLst>
          </p:cNvPr>
          <p:cNvSpPr/>
          <p:nvPr/>
        </p:nvSpPr>
        <p:spPr>
          <a:xfrm>
            <a:off x="3822621" y="2185375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80F"/>
                </a:solidFill>
                <a:effectLst>
                  <a:outerShdw blurRad="12700" dist="38100" dir="2700000" algn="tl" rotWithShape="0">
                    <a:srgbClr val="FF380F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F8A5F6B1-D86C-BDB9-78B0-FE7FE713862F}"/>
              </a:ext>
            </a:extLst>
          </p:cNvPr>
          <p:cNvSpPr/>
          <p:nvPr/>
        </p:nvSpPr>
        <p:spPr>
          <a:xfrm>
            <a:off x="3379705" y="530006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80F"/>
                </a:solidFill>
                <a:effectLst>
                  <a:outerShdw blurRad="12700" dist="38100" dir="2700000" algn="tl" rotWithShape="0">
                    <a:srgbClr val="FF380F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6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53FF6C2-998D-C204-0DD0-1430DFFEE791}"/>
              </a:ext>
            </a:extLst>
          </p:cNvPr>
          <p:cNvSpPr/>
          <p:nvPr/>
        </p:nvSpPr>
        <p:spPr>
          <a:xfrm>
            <a:off x="3979785" y="3742722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80F"/>
                </a:solidFill>
                <a:effectLst>
                  <a:outerShdw blurRad="12700" dist="38100" dir="2700000" algn="tl" rotWithShape="0">
                    <a:srgbClr val="FF380F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440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Nossa jornada em SI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Picture 4" descr="Logo&#10;&#10;Description automatically generated">
            <a:extLst>
              <a:ext uri="{FF2B5EF4-FFF2-40B4-BE49-F238E27FC236}">
                <a16:creationId xmlns:a16="http://schemas.microsoft.com/office/drawing/2014/main" id="{0863ACF6-5AA3-2B02-F579-9F4E4E1C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80" y="1561038"/>
            <a:ext cx="2682904" cy="851687"/>
          </a:xfrm>
          <a:prstGeom prst="rect">
            <a:avLst/>
          </a:prstGeom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10134F72-08CE-699A-664F-E43B2A10D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6" y="1212703"/>
            <a:ext cx="516975" cy="4231158"/>
          </a:xfrm>
          <a:prstGeom prst="rect">
            <a:avLst/>
          </a:prstGeom>
        </p:spPr>
      </p:pic>
      <p:sp>
        <p:nvSpPr>
          <p:cNvPr id="65" name="Rectangle 10">
            <a:extLst>
              <a:ext uri="{FF2B5EF4-FFF2-40B4-BE49-F238E27FC236}">
                <a16:creationId xmlns:a16="http://schemas.microsoft.com/office/drawing/2014/main" id="{78F58B12-AD59-2E48-6614-957A627CDA42}"/>
              </a:ext>
            </a:extLst>
          </p:cNvPr>
          <p:cNvSpPr/>
          <p:nvPr/>
        </p:nvSpPr>
        <p:spPr>
          <a:xfrm>
            <a:off x="2026719" y="2676547"/>
            <a:ext cx="2807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Líder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Segurança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</a:rPr>
              <a:t>para 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1515"/>
                </a:solidFill>
                <a:effectLst/>
                <a:uLnTx/>
                <a:uFillTx/>
              </a:rPr>
              <a:t>Everywhere Workplace</a:t>
            </a:r>
          </a:p>
        </p:txBody>
      </p:sp>
      <p:sp>
        <p:nvSpPr>
          <p:cNvPr id="66" name="Rounded Rectangle 11">
            <a:extLst>
              <a:ext uri="{FF2B5EF4-FFF2-40B4-BE49-F238E27FC236}">
                <a16:creationId xmlns:a16="http://schemas.microsoft.com/office/drawing/2014/main" id="{47B8240A-7317-4D85-589B-570047EDB126}"/>
              </a:ext>
            </a:extLst>
          </p:cNvPr>
          <p:cNvSpPr/>
          <p:nvPr/>
        </p:nvSpPr>
        <p:spPr>
          <a:xfrm>
            <a:off x="6208490" y="904966"/>
            <a:ext cx="2205652" cy="1466914"/>
          </a:xfrm>
          <a:prstGeom prst="roundRect">
            <a:avLst>
              <a:gd name="adj" fmla="val 5773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anos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C7BEDA0F-ED56-6EBD-68E4-95189E7B4EB1}"/>
              </a:ext>
            </a:extLst>
          </p:cNvPr>
          <p:cNvSpPr/>
          <p:nvPr/>
        </p:nvSpPr>
        <p:spPr>
          <a:xfrm>
            <a:off x="8735869" y="900186"/>
            <a:ext cx="2205652" cy="1466914"/>
          </a:xfrm>
          <a:prstGeom prst="roundRect">
            <a:avLst>
              <a:gd name="adj" fmla="val 5773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Forte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posicionamento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mercado</a:t>
            </a: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AD4F861C-8603-51B9-C747-62D21EC814C0}"/>
              </a:ext>
            </a:extLst>
          </p:cNvPr>
          <p:cNvSpPr/>
          <p:nvPr/>
        </p:nvSpPr>
        <p:spPr>
          <a:xfrm>
            <a:off x="6208490" y="2833536"/>
            <a:ext cx="2205652" cy="1666762"/>
          </a:xfrm>
          <a:prstGeom prst="roundRect">
            <a:avLst>
              <a:gd name="adj" fmla="val 5773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Robusta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proposta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valor,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portfólio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parcerias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69" name="Rounded Rectangle 14">
            <a:extLst>
              <a:ext uri="{FF2B5EF4-FFF2-40B4-BE49-F238E27FC236}">
                <a16:creationId xmlns:a16="http://schemas.microsoft.com/office/drawing/2014/main" id="{D0BB4336-2AD6-227E-B32C-4ED7899FEAF3}"/>
              </a:ext>
            </a:extLst>
          </p:cNvPr>
          <p:cNvSpPr/>
          <p:nvPr/>
        </p:nvSpPr>
        <p:spPr>
          <a:xfrm>
            <a:off x="8800897" y="2833536"/>
            <a:ext cx="2166606" cy="1666762"/>
          </a:xfrm>
          <a:prstGeom prst="roundRect">
            <a:avLst>
              <a:gd name="adj" fmla="val 5773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Investimento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contínuo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0" name="Rounded Rectangle 3">
            <a:extLst>
              <a:ext uri="{FF2B5EF4-FFF2-40B4-BE49-F238E27FC236}">
                <a16:creationId xmlns:a16="http://schemas.microsoft.com/office/drawing/2014/main" id="{756DB25A-5DC3-353F-4B62-F8C9DDB84E23}"/>
              </a:ext>
            </a:extLst>
          </p:cNvPr>
          <p:cNvSpPr/>
          <p:nvPr/>
        </p:nvSpPr>
        <p:spPr>
          <a:xfrm>
            <a:off x="6208489" y="4895532"/>
            <a:ext cx="4733031" cy="904454"/>
          </a:xfrm>
          <a:prstGeom prst="roundRect">
            <a:avLst>
              <a:gd name="adj" fmla="val 57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41300" sx="102000" sy="102000" algn="ctr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Apoio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líderes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indústria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Gartner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Forrester e IDC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2308B6-CBD8-E744-86F6-F38824E0AB02}"/>
              </a:ext>
            </a:extLst>
          </p:cNvPr>
          <p:cNvSpPr/>
          <p:nvPr/>
        </p:nvSpPr>
        <p:spPr>
          <a:xfrm>
            <a:off x="5022" y="0"/>
            <a:ext cx="3046744" cy="6858000"/>
          </a:xfrm>
          <a:prstGeom prst="rect">
            <a:avLst/>
          </a:prstGeom>
          <a:solidFill>
            <a:srgbClr val="FF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5C16A-742B-9949-B534-14B4FA61F6A3}"/>
              </a:ext>
            </a:extLst>
          </p:cNvPr>
          <p:cNvSpPr/>
          <p:nvPr/>
        </p:nvSpPr>
        <p:spPr>
          <a:xfrm>
            <a:off x="3051766" y="0"/>
            <a:ext cx="3046744" cy="6858000"/>
          </a:xfrm>
          <a:prstGeom prst="rect">
            <a:avLst/>
          </a:prstGeom>
          <a:solidFill>
            <a:srgbClr val="FF5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310D6-533B-C44A-810C-693E5A2BD498}"/>
              </a:ext>
            </a:extLst>
          </p:cNvPr>
          <p:cNvSpPr/>
          <p:nvPr/>
        </p:nvSpPr>
        <p:spPr>
          <a:xfrm>
            <a:off x="6098511" y="0"/>
            <a:ext cx="3046744" cy="6858000"/>
          </a:xfrm>
          <a:prstGeom prst="rect">
            <a:avLst/>
          </a:prstGeom>
          <a:solidFill>
            <a:srgbClr val="FF3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02ACA-8544-2D44-8678-0BDA130F78BA}"/>
              </a:ext>
            </a:extLst>
          </p:cNvPr>
          <p:cNvSpPr/>
          <p:nvPr/>
        </p:nvSpPr>
        <p:spPr>
          <a:xfrm>
            <a:off x="9145255" y="0"/>
            <a:ext cx="3046744" cy="6858000"/>
          </a:xfrm>
          <a:prstGeom prst="rect">
            <a:avLst/>
          </a:prstGeom>
          <a:solidFill>
            <a:srgbClr val="FF1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D8D20-6C89-DC45-9AD5-B69D234C390A}"/>
              </a:ext>
            </a:extLst>
          </p:cNvPr>
          <p:cNvSpPr/>
          <p:nvPr/>
        </p:nvSpPr>
        <p:spPr>
          <a:xfrm>
            <a:off x="46300" y="557076"/>
            <a:ext cx="3041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Descoberta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DF9A54-26C7-F04D-A83C-4ACB9C6C086A}"/>
              </a:ext>
            </a:extLst>
          </p:cNvPr>
          <p:cNvSpPr/>
          <p:nvPr/>
        </p:nvSpPr>
        <p:spPr>
          <a:xfrm>
            <a:off x="3041722" y="557076"/>
            <a:ext cx="3051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Gestão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A583D-80A0-0F48-BB06-531427FD6483}"/>
              </a:ext>
            </a:extLst>
          </p:cNvPr>
          <p:cNvSpPr/>
          <p:nvPr/>
        </p:nvSpPr>
        <p:spPr>
          <a:xfrm>
            <a:off x="9145255" y="557076"/>
            <a:ext cx="3046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Serviço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88898-931B-DE4C-954C-222F9DD465E2}"/>
              </a:ext>
            </a:extLst>
          </p:cNvPr>
          <p:cNvSpPr/>
          <p:nvPr/>
        </p:nvSpPr>
        <p:spPr>
          <a:xfrm>
            <a:off x="6093489" y="557076"/>
            <a:ext cx="3051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Segurança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DFDD7-F357-2E4D-80F6-07D6DD75D90C}"/>
              </a:ext>
            </a:extLst>
          </p:cNvPr>
          <p:cNvSpPr txBox="1"/>
          <p:nvPr/>
        </p:nvSpPr>
        <p:spPr>
          <a:xfrm>
            <a:off x="1" y="2949010"/>
            <a:ext cx="304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Descubra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tudo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o que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está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na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rede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649C5-1584-A545-AC93-6D5F14A753F5}"/>
              </a:ext>
            </a:extLst>
          </p:cNvPr>
          <p:cNvSpPr txBox="1"/>
          <p:nvPr/>
        </p:nvSpPr>
        <p:spPr>
          <a:xfrm>
            <a:off x="3041726" y="2914289"/>
            <a:ext cx="3051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Gestão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de endpoints para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todos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os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sistemas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operacionais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D3C15-74EC-6246-A1BC-BB2AE9CBFBFE}"/>
              </a:ext>
            </a:extLst>
          </p:cNvPr>
          <p:cNvSpPr txBox="1"/>
          <p:nvPr/>
        </p:nvSpPr>
        <p:spPr>
          <a:xfrm>
            <a:off x="6105060" y="2902714"/>
            <a:ext cx="30517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Segurança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dispositivos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acesso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à</a:t>
            </a:r>
            <a:r>
              <a:rPr lang="en-US" sz="2000" b="1" dirty="0">
                <a:solidFill>
                  <a:schemeClr val="bg1"/>
                </a:solidFill>
              </a:rPr>
              <a:t> rede e </a:t>
            </a:r>
            <a:r>
              <a:rPr lang="en-US" sz="2000" b="1" dirty="0" err="1">
                <a:solidFill>
                  <a:schemeClr val="bg1"/>
                </a:solidFill>
              </a:rPr>
              <a:t>gestão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vulnerabilidades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baseada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risco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9457-3634-C345-8628-108F748DEF93}"/>
              </a:ext>
            </a:extLst>
          </p:cNvPr>
          <p:cNvSpPr txBox="1"/>
          <p:nvPr/>
        </p:nvSpPr>
        <p:spPr>
          <a:xfrm>
            <a:off x="9145254" y="2972162"/>
            <a:ext cx="304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Serviço</a:t>
            </a:r>
            <a:r>
              <a:rPr lang="en-US" sz="2000" b="1" dirty="0">
                <a:solidFill>
                  <a:schemeClr val="bg1"/>
                </a:solidFill>
              </a:rPr>
              <a:t> e </a:t>
            </a:r>
            <a:r>
              <a:rPr lang="en-US" sz="2000" b="1" dirty="0" err="1">
                <a:solidFill>
                  <a:schemeClr val="bg1"/>
                </a:solidFill>
              </a:rPr>
              <a:t>Gestão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Ativos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BB94F641-9836-1740-A175-84FC66D0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14" y="1649722"/>
            <a:ext cx="853444" cy="79003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37C2E7-15D7-C59C-8FE4-5F300602D951}"/>
              </a:ext>
            </a:extLst>
          </p:cNvPr>
          <p:cNvSpPr/>
          <p:nvPr/>
        </p:nvSpPr>
        <p:spPr>
          <a:xfrm>
            <a:off x="9296320" y="4758160"/>
            <a:ext cx="2651237" cy="178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</a:rPr>
              <a:t>Em média, os clientes da </a:t>
            </a:r>
            <a:r>
              <a:rPr lang="pt-BR" sz="1600" dirty="0" err="1">
                <a:solidFill>
                  <a:schemeClr val="tx2"/>
                </a:solidFill>
              </a:rPr>
              <a:t>Ivanti</a:t>
            </a:r>
            <a:r>
              <a:rPr lang="pt-BR" sz="1600" dirty="0">
                <a:solidFill>
                  <a:schemeClr val="tx2"/>
                </a:solidFill>
              </a:rPr>
              <a:t> ITSM têm uma redução de 47% na contagem de </a:t>
            </a:r>
            <a:r>
              <a:rPr lang="pt-BR" sz="1600" i="1" dirty="0">
                <a:solidFill>
                  <a:schemeClr val="tx2"/>
                </a:solidFill>
              </a:rPr>
              <a:t>tickets</a:t>
            </a:r>
            <a:r>
              <a:rPr lang="pt-BR" sz="1600" dirty="0">
                <a:solidFill>
                  <a:schemeClr val="tx2"/>
                </a:solidFill>
              </a:rPr>
              <a:t> e uma redução de 60% no tempo de resolução.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EE9F558-04E7-AE5C-8905-A1A0176A415B}"/>
              </a:ext>
            </a:extLst>
          </p:cNvPr>
          <p:cNvSpPr/>
          <p:nvPr/>
        </p:nvSpPr>
        <p:spPr>
          <a:xfrm>
            <a:off x="234522" y="4756191"/>
            <a:ext cx="2670608" cy="178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2"/>
                </a:solidFill>
              </a:rPr>
              <a:t>Aproximadamente </a:t>
            </a:r>
            <a:r>
              <a:rPr lang="pt-BR" sz="1600" b="1" dirty="0">
                <a:solidFill>
                  <a:schemeClr val="bg2"/>
                </a:solidFill>
              </a:rPr>
              <a:t>67 milhões de dispositivos </a:t>
            </a:r>
            <a:r>
              <a:rPr lang="pt-BR" sz="1600" dirty="0">
                <a:solidFill>
                  <a:schemeClr val="bg2"/>
                </a:solidFill>
              </a:rPr>
              <a:t>foram descobertos nos últimos 3 anos.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F11810-3685-73E2-8201-4DF1848B3D0B}"/>
              </a:ext>
            </a:extLst>
          </p:cNvPr>
          <p:cNvSpPr/>
          <p:nvPr/>
        </p:nvSpPr>
        <p:spPr>
          <a:xfrm>
            <a:off x="3209827" y="4758160"/>
            <a:ext cx="2651237" cy="178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6"/>
                </a:solidFill>
              </a:rPr>
              <a:t>Organizações de todo o mundo gerenciam e protegem mais de </a:t>
            </a:r>
            <a:r>
              <a:rPr lang="pt-BR" sz="1600" b="1" dirty="0">
                <a:solidFill>
                  <a:schemeClr val="accent6"/>
                </a:solidFill>
              </a:rPr>
              <a:t>40M de dispositivos</a:t>
            </a:r>
            <a:r>
              <a:rPr lang="pt-BR" sz="1600" dirty="0">
                <a:solidFill>
                  <a:schemeClr val="accent6"/>
                </a:solidFill>
              </a:rPr>
              <a:t> com as soluções </a:t>
            </a:r>
            <a:r>
              <a:rPr lang="pt-BR" sz="1600" dirty="0" err="1">
                <a:solidFill>
                  <a:schemeClr val="accent6"/>
                </a:solidFill>
              </a:rPr>
              <a:t>Ivanti</a:t>
            </a:r>
            <a:r>
              <a:rPr lang="pt-BR" sz="1600" dirty="0">
                <a:solidFill>
                  <a:schemeClr val="accent6"/>
                </a:solidFill>
              </a:rPr>
              <a:t> UEM.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37C44E0-CADA-4102-5C0D-265AF9FB138D}"/>
              </a:ext>
            </a:extLst>
          </p:cNvPr>
          <p:cNvSpPr/>
          <p:nvPr/>
        </p:nvSpPr>
        <p:spPr>
          <a:xfrm>
            <a:off x="6324511" y="4758160"/>
            <a:ext cx="2651237" cy="178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/>
                </a:solidFill>
              </a:rPr>
              <a:t>A </a:t>
            </a:r>
            <a:r>
              <a:rPr lang="pt-BR" sz="1600" dirty="0" err="1">
                <a:solidFill>
                  <a:schemeClr val="accent5"/>
                </a:solidFill>
              </a:rPr>
              <a:t>Ivanti</a:t>
            </a:r>
            <a:r>
              <a:rPr lang="pt-BR" sz="1600" dirty="0">
                <a:solidFill>
                  <a:schemeClr val="accent5"/>
                </a:solidFill>
              </a:rPr>
              <a:t> oferece soluções de Acesso Seguro baseadas em padrões de classe mundial, incluindo a arquitetura SDP.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952F60B-8BD9-147B-E79F-9A122BFE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07" y="1649722"/>
            <a:ext cx="853444" cy="790037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F1FC224-804F-B972-EC2D-AC396A54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60" y="1649722"/>
            <a:ext cx="853444" cy="790037"/>
          </a:xfrm>
          <a:prstGeom prst="rect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7B3CECC0-6633-EE18-A3CE-589DA317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648" y="1649722"/>
            <a:ext cx="853444" cy="7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8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desk&#10;&#10;Description automatically generated">
            <a:extLst>
              <a:ext uri="{FF2B5EF4-FFF2-40B4-BE49-F238E27FC236}">
                <a16:creationId xmlns:a16="http://schemas.microsoft.com/office/drawing/2014/main" id="{69D80C0C-D60F-8140-868D-6798119F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00"/>
            <a:ext cx="12191109" cy="6857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024475-0690-5C41-9C57-F297BF3B5D42}"/>
              </a:ext>
            </a:extLst>
          </p:cNvPr>
          <p:cNvSpPr txBox="1"/>
          <p:nvPr/>
        </p:nvSpPr>
        <p:spPr>
          <a:xfrm>
            <a:off x="580195" y="3999999"/>
            <a:ext cx="9661086" cy="203604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667" b="1" spc="-200" dirty="0">
                <a:solidFill>
                  <a:srgbClr val="FFFFFF"/>
                </a:solidFill>
                <a:latin typeface="Arial" charset="0"/>
                <a:ea typeface="MS PGothic" charset="0"/>
              </a:rPr>
              <a:t>Trabalhe com segurança de qualquer lugar!</a:t>
            </a:r>
            <a:endParaRPr lang="en-US" sz="6667" b="1" spc="-200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1BEBC-275B-F746-8204-53BEF3993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2470"/>
            <a:ext cx="203200" cy="24511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1996DF1-9EC3-C047-873F-DC0CA3B579D9}"/>
              </a:ext>
            </a:extLst>
          </p:cNvPr>
          <p:cNvSpPr/>
          <p:nvPr/>
        </p:nvSpPr>
        <p:spPr>
          <a:xfrm>
            <a:off x="580194" y="616740"/>
            <a:ext cx="1774210" cy="409432"/>
          </a:xfrm>
          <a:prstGeom prst="roundRect">
            <a:avLst>
              <a:gd name="adj" fmla="val 50000"/>
            </a:avLst>
          </a:prstGeom>
          <a:solidFill>
            <a:srgbClr val="FF3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Ivanti</a:t>
            </a:r>
          </a:p>
        </p:txBody>
      </p:sp>
    </p:spTree>
    <p:extLst>
      <p:ext uri="{BB962C8B-B14F-4D97-AF65-F5344CB8AC3E}">
        <p14:creationId xmlns:p14="http://schemas.microsoft.com/office/powerpoint/2010/main" val="17048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heme/theme1.xml><?xml version="1.0" encoding="utf-8"?>
<a:theme xmlns:a="http://schemas.openxmlformats.org/drawingml/2006/main" name="6_IVANTI-2021">
  <a:themeElements>
    <a:clrScheme name="IVANTI">
      <a:dk1>
        <a:srgbClr val="231F20"/>
      </a:dk1>
      <a:lt1>
        <a:srgbClr val="FFFFFF"/>
      </a:lt1>
      <a:dk2>
        <a:srgbClr val="FF1515"/>
      </a:dk2>
      <a:lt2>
        <a:srgbClr val="FF9D00"/>
      </a:lt2>
      <a:accent1>
        <a:srgbClr val="4E0389"/>
      </a:accent1>
      <a:accent2>
        <a:srgbClr val="850A64"/>
      </a:accent2>
      <a:accent3>
        <a:srgbClr val="B60F45"/>
      </a:accent3>
      <a:accent4>
        <a:srgbClr val="E71326"/>
      </a:accent4>
      <a:accent5>
        <a:srgbClr val="FF380F"/>
      </a:accent5>
      <a:accent6>
        <a:srgbClr val="FF7106"/>
      </a:accent6>
      <a:hlink>
        <a:srgbClr val="4E0389"/>
      </a:hlink>
      <a:folHlink>
        <a:srgbClr val="6605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anti-Template-2022-01" id="{B25C21A5-015C-1040-A704-460A25B9D9C1}" vid="{6CBD6EF5-4C05-D249-AA95-4184BFB5B247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IVANTI-2021">
  <a:themeElements>
    <a:clrScheme name="IVANTI">
      <a:dk1>
        <a:srgbClr val="231F20"/>
      </a:dk1>
      <a:lt1>
        <a:srgbClr val="FFFFFF"/>
      </a:lt1>
      <a:dk2>
        <a:srgbClr val="FF1515"/>
      </a:dk2>
      <a:lt2>
        <a:srgbClr val="FF9D00"/>
      </a:lt2>
      <a:accent1>
        <a:srgbClr val="4E0389"/>
      </a:accent1>
      <a:accent2>
        <a:srgbClr val="850A64"/>
      </a:accent2>
      <a:accent3>
        <a:srgbClr val="B60F45"/>
      </a:accent3>
      <a:accent4>
        <a:srgbClr val="E71326"/>
      </a:accent4>
      <a:accent5>
        <a:srgbClr val="FF380F"/>
      </a:accent5>
      <a:accent6>
        <a:srgbClr val="FF7106"/>
      </a:accent6>
      <a:hlink>
        <a:srgbClr val="4E0389"/>
      </a:hlink>
      <a:folHlink>
        <a:srgbClr val="6605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069F4486-6F70-8E4D-9E8F-7268184CD2CD}" vid="{633EC334-8EFB-1A46-A369-EC1E28FE8F3C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EC9429572E36468A0C8504255861BD" ma:contentTypeVersion="12" ma:contentTypeDescription="Crie um novo documento." ma:contentTypeScope="" ma:versionID="7f0f773caf634ef168bd4e2b11bc9818">
  <xsd:schema xmlns:xsd="http://www.w3.org/2001/XMLSchema" xmlns:xs="http://www.w3.org/2001/XMLSchema" xmlns:p="http://schemas.microsoft.com/office/2006/metadata/properties" xmlns:ns2="01fa498c-4ff2-44d6-964a-63c256795dc8" xmlns:ns3="3f00c559-4d08-40c1-84cf-b36ba1a2caba" targetNamespace="http://schemas.microsoft.com/office/2006/metadata/properties" ma:root="true" ma:fieldsID="52f8ce49792642688517fc95746a185b" ns2:_="" ns3:_="">
    <xsd:import namespace="01fa498c-4ff2-44d6-964a-63c256795dc8"/>
    <xsd:import namespace="3f00c559-4d08-40c1-84cf-b36ba1a2ca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a498c-4ff2-44d6-964a-63c256795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0c559-4d08-40c1-84cf-b36ba1a2ca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8ABC62-4724-495D-9226-F2DD0BCF3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5B019B-4D88-4E2C-B28B-2FFC85342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a498c-4ff2-44d6-964a-63c256795dc8"/>
    <ds:schemaRef ds:uri="3f00c559-4d08-40c1-84cf-b36ba1a2c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1060</Words>
  <Application>Microsoft Office PowerPoint</Application>
  <PresentationFormat>Widescreen</PresentationFormat>
  <Paragraphs>188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Arial</vt:lpstr>
      <vt:lpstr>Calibri</vt:lpstr>
      <vt:lpstr>Roboto</vt:lpstr>
      <vt:lpstr>Roboto Black</vt:lpstr>
      <vt:lpstr>Roboto Medium</vt:lpstr>
      <vt:lpstr>Roboto Thin</vt:lpstr>
      <vt:lpstr>Sora</vt:lpstr>
      <vt:lpstr>System Font Regular</vt:lpstr>
      <vt:lpstr>Verdana</vt:lpstr>
      <vt:lpstr>Wingdings</vt:lpstr>
      <vt:lpstr>6_IVANTI-2021</vt:lpstr>
      <vt:lpstr>Simple Light</vt:lpstr>
      <vt:lpstr>8_IVANTI-2021</vt:lpstr>
      <vt:lpstr>1_Simple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highspot-a0-u2 Engineering</dc:creator>
  <cp:lastModifiedBy>Ademilson Sanches</cp:lastModifiedBy>
  <cp:revision>325</cp:revision>
  <dcterms:created xsi:type="dcterms:W3CDTF">2022-06-23T01:52:08Z</dcterms:created>
  <dcterms:modified xsi:type="dcterms:W3CDTF">2022-08-23T13:07:34Z</dcterms:modified>
</cp:coreProperties>
</file>