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0AD"/>
    <a:srgbClr val="2B6BE8"/>
    <a:srgbClr val="253A6F"/>
    <a:srgbClr val="224AA3"/>
    <a:srgbClr val="FCFCFC"/>
    <a:srgbClr val="233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72632" autoAdjust="0"/>
  </p:normalViewPr>
  <p:slideViewPr>
    <p:cSldViewPr snapToGrid="0" snapToObjects="1">
      <p:cViewPr varScale="1">
        <p:scale>
          <a:sx n="68" d="100"/>
          <a:sy n="68" d="100"/>
        </p:scale>
        <p:origin x="833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milson Sanches" userId="0bec03a0-2b6b-49e0-aa75-8c57e5d2e75e" providerId="ADAL" clId="{0AD39643-68F8-4078-86CD-8C1CE9009485}"/>
    <pc:docChg chg="custSel addSld delSld modSld">
      <pc:chgData name="Ademilson Sanches" userId="0bec03a0-2b6b-49e0-aa75-8c57e5d2e75e" providerId="ADAL" clId="{0AD39643-68F8-4078-86CD-8C1CE9009485}" dt="2022-08-24T15:01:19.649" v="2138" actId="1076"/>
      <pc:docMkLst>
        <pc:docMk/>
      </pc:docMkLst>
      <pc:sldChg chg="addSp delSp modSp mod">
        <pc:chgData name="Ademilson Sanches" userId="0bec03a0-2b6b-49e0-aa75-8c57e5d2e75e" providerId="ADAL" clId="{0AD39643-68F8-4078-86CD-8C1CE9009485}" dt="2022-08-21T01:57:12.513" v="172" actId="1036"/>
        <pc:sldMkLst>
          <pc:docMk/>
          <pc:sldMk cId="0" sldId="257"/>
        </pc:sldMkLst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8" creationId="{5AA4BFB6-B3B3-C17D-286F-32A731AE8B8B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9" creationId="{FD89F86D-1247-70C7-8090-2D45662067D0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10" creationId="{C809EF48-FFC4-5F5B-B8F2-CB15B3CB9327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11" creationId="{8E9A8777-6085-D58E-45D3-DA898992FDCF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12" creationId="{62ECC789-2386-76D6-6E6F-EC7A6D9066E2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13" creationId="{D63E24F9-9FE7-6872-C7E0-B1E2BD21C426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15" creationId="{AB1FDAEF-5AE4-F3CB-CC3C-AD29C1EF3764}"/>
          </ac:spMkLst>
        </pc:spChg>
        <pc:spChg chg="add mod">
          <ac:chgData name="Ademilson Sanches" userId="0bec03a0-2b6b-49e0-aa75-8c57e5d2e75e" providerId="ADAL" clId="{0AD39643-68F8-4078-86CD-8C1CE9009485}" dt="2022-08-21T01:56:57.655" v="127" actId="1037"/>
          <ac:spMkLst>
            <pc:docMk/>
            <pc:sldMk cId="0" sldId="257"/>
            <ac:spMk id="16" creationId="{1726F172-74F6-C5B1-A60E-FBEE60546100}"/>
          </ac:spMkLst>
        </pc:spChg>
        <pc:spChg chg="add mod">
          <ac:chgData name="Ademilson Sanches" userId="0bec03a0-2b6b-49e0-aa75-8c57e5d2e75e" providerId="ADAL" clId="{0AD39643-68F8-4078-86CD-8C1CE9009485}" dt="2022-08-21T01:56:57.655" v="127" actId="1037"/>
          <ac:spMkLst>
            <pc:docMk/>
            <pc:sldMk cId="0" sldId="257"/>
            <ac:spMk id="17" creationId="{3CE79905-F727-C07C-9DB7-2BA4185B7DD9}"/>
          </ac:spMkLst>
        </pc:spChg>
        <pc:spChg chg="add mod">
          <ac:chgData name="Ademilson Sanches" userId="0bec03a0-2b6b-49e0-aa75-8c57e5d2e75e" providerId="ADAL" clId="{0AD39643-68F8-4078-86CD-8C1CE9009485}" dt="2022-08-21T01:56:57.655" v="127" actId="1037"/>
          <ac:spMkLst>
            <pc:docMk/>
            <pc:sldMk cId="0" sldId="257"/>
            <ac:spMk id="18" creationId="{83F6ED07-E985-7417-DC97-72C1A0C0B927}"/>
          </ac:spMkLst>
        </pc:spChg>
        <pc:spChg chg="add mod">
          <ac:chgData name="Ademilson Sanches" userId="0bec03a0-2b6b-49e0-aa75-8c57e5d2e75e" providerId="ADAL" clId="{0AD39643-68F8-4078-86CD-8C1CE9009485}" dt="2022-08-21T01:56:57.655" v="127" actId="1037"/>
          <ac:spMkLst>
            <pc:docMk/>
            <pc:sldMk cId="0" sldId="257"/>
            <ac:spMk id="19" creationId="{E19155E3-2894-4258-3373-0869ADFBCE0A}"/>
          </ac:spMkLst>
        </pc:spChg>
        <pc:spChg chg="add mod">
          <ac:chgData name="Ademilson Sanches" userId="0bec03a0-2b6b-49e0-aa75-8c57e5d2e75e" providerId="ADAL" clId="{0AD39643-68F8-4078-86CD-8C1CE9009485}" dt="2022-08-21T01:57:12.513" v="172" actId="1036"/>
          <ac:spMkLst>
            <pc:docMk/>
            <pc:sldMk cId="0" sldId="257"/>
            <ac:spMk id="20" creationId="{3C21DA9C-9F47-693C-BB98-B39E3EA30103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23" creationId="{042573AF-557B-A0B6-6A5C-73390223709C}"/>
          </ac:spMkLst>
        </pc:spChg>
        <pc:spChg chg="del">
          <ac:chgData name="Ademilson Sanches" userId="0bec03a0-2b6b-49e0-aa75-8c57e5d2e75e" providerId="ADAL" clId="{0AD39643-68F8-4078-86CD-8C1CE9009485}" dt="2022-08-21T01:55:18.161" v="0" actId="478"/>
          <ac:spMkLst>
            <pc:docMk/>
            <pc:sldMk cId="0" sldId="257"/>
            <ac:spMk id="26" creationId="{E1D7EFC6-11D7-0171-52F0-EA65FEA7841F}"/>
          </ac:spMkLst>
        </pc:spChg>
        <pc:spChg chg="mod">
          <ac:chgData name="Ademilson Sanches" userId="0bec03a0-2b6b-49e0-aa75-8c57e5d2e75e" providerId="ADAL" clId="{0AD39643-68F8-4078-86CD-8C1CE9009485}" dt="2022-08-21T01:55:33.158" v="71" actId="20577"/>
          <ac:spMkLst>
            <pc:docMk/>
            <pc:sldMk cId="0" sldId="257"/>
            <ac:spMk id="72" creationId="{00000000-0000-0000-0000-000000000000}"/>
          </ac:spMkLst>
        </pc:sp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2" creationId="{DDDDE784-46C1-DD62-97EA-9A9B4C920DDF}"/>
          </ac:picMkLst>
        </pc:pic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3" creationId="{2DD9BCF6-7217-DF6D-6EB8-5660CCDF94D7}"/>
          </ac:picMkLst>
        </pc:pic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4" creationId="{003B5E4F-4222-160D-CEE2-5BE47B015E67}"/>
          </ac:picMkLst>
        </pc:pic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5" creationId="{C7786B0C-2F57-3EA9-017E-66B273816E0F}"/>
          </ac:picMkLst>
        </pc:pic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6" creationId="{B0F514C1-BD70-2889-A397-2CBBC4FBB567}"/>
          </ac:picMkLst>
        </pc:pic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7" creationId="{E878886D-B829-9D8B-8E9D-817B679D364A}"/>
          </ac:picMkLst>
        </pc:picChg>
        <pc:picChg chg="del">
          <ac:chgData name="Ademilson Sanches" userId="0bec03a0-2b6b-49e0-aa75-8c57e5d2e75e" providerId="ADAL" clId="{0AD39643-68F8-4078-86CD-8C1CE9009485}" dt="2022-08-21T01:55:18.161" v="0" actId="478"/>
          <ac:picMkLst>
            <pc:docMk/>
            <pc:sldMk cId="0" sldId="257"/>
            <ac:picMk id="14" creationId="{3ED67D35-C915-5F90-1748-604D8B5B33DB}"/>
          </ac:picMkLst>
        </pc:picChg>
      </pc:sldChg>
      <pc:sldChg chg="addSp delSp modSp add mod">
        <pc:chgData name="Ademilson Sanches" userId="0bec03a0-2b6b-49e0-aa75-8c57e5d2e75e" providerId="ADAL" clId="{0AD39643-68F8-4078-86CD-8C1CE9009485}" dt="2022-08-21T01:58:48.601" v="230" actId="1076"/>
        <pc:sldMkLst>
          <pc:docMk/>
          <pc:sldMk cId="378313253" sldId="259"/>
        </pc:sldMkLst>
        <pc:spChg chg="del">
          <ac:chgData name="Ademilson Sanches" userId="0bec03a0-2b6b-49e0-aa75-8c57e5d2e75e" providerId="ADAL" clId="{0AD39643-68F8-4078-86CD-8C1CE9009485}" dt="2022-08-21T01:57:37.109" v="178" actId="478"/>
          <ac:spMkLst>
            <pc:docMk/>
            <pc:sldMk cId="378313253" sldId="259"/>
            <ac:spMk id="16" creationId="{1726F172-74F6-C5B1-A60E-FBEE60546100}"/>
          </ac:spMkLst>
        </pc:spChg>
        <pc:spChg chg="del">
          <ac:chgData name="Ademilson Sanches" userId="0bec03a0-2b6b-49e0-aa75-8c57e5d2e75e" providerId="ADAL" clId="{0AD39643-68F8-4078-86CD-8C1CE9009485}" dt="2022-08-21T01:57:37.109" v="178" actId="478"/>
          <ac:spMkLst>
            <pc:docMk/>
            <pc:sldMk cId="378313253" sldId="259"/>
            <ac:spMk id="17" creationId="{3CE79905-F727-C07C-9DB7-2BA4185B7DD9}"/>
          </ac:spMkLst>
        </pc:spChg>
        <pc:spChg chg="del">
          <ac:chgData name="Ademilson Sanches" userId="0bec03a0-2b6b-49e0-aa75-8c57e5d2e75e" providerId="ADAL" clId="{0AD39643-68F8-4078-86CD-8C1CE9009485}" dt="2022-08-21T01:57:37.109" v="178" actId="478"/>
          <ac:spMkLst>
            <pc:docMk/>
            <pc:sldMk cId="378313253" sldId="259"/>
            <ac:spMk id="18" creationId="{83F6ED07-E985-7417-DC97-72C1A0C0B927}"/>
          </ac:spMkLst>
        </pc:spChg>
        <pc:spChg chg="del">
          <ac:chgData name="Ademilson Sanches" userId="0bec03a0-2b6b-49e0-aa75-8c57e5d2e75e" providerId="ADAL" clId="{0AD39643-68F8-4078-86CD-8C1CE9009485}" dt="2022-08-21T01:57:37.109" v="178" actId="478"/>
          <ac:spMkLst>
            <pc:docMk/>
            <pc:sldMk cId="378313253" sldId="259"/>
            <ac:spMk id="19" creationId="{E19155E3-2894-4258-3373-0869ADFBCE0A}"/>
          </ac:spMkLst>
        </pc:spChg>
        <pc:spChg chg="del">
          <ac:chgData name="Ademilson Sanches" userId="0bec03a0-2b6b-49e0-aa75-8c57e5d2e75e" providerId="ADAL" clId="{0AD39643-68F8-4078-86CD-8C1CE9009485}" dt="2022-08-21T01:57:37.109" v="178" actId="478"/>
          <ac:spMkLst>
            <pc:docMk/>
            <pc:sldMk cId="378313253" sldId="259"/>
            <ac:spMk id="20" creationId="{3C21DA9C-9F47-693C-BB98-B39E3EA30103}"/>
          </ac:spMkLst>
        </pc:spChg>
        <pc:spChg chg="mod">
          <ac:chgData name="Ademilson Sanches" userId="0bec03a0-2b6b-49e0-aa75-8c57e5d2e75e" providerId="ADAL" clId="{0AD39643-68F8-4078-86CD-8C1CE9009485}" dt="2022-08-21T01:57:49.609" v="225" actId="20577"/>
          <ac:spMkLst>
            <pc:docMk/>
            <pc:sldMk cId="378313253" sldId="259"/>
            <ac:spMk id="72" creationId="{00000000-0000-0000-0000-000000000000}"/>
          </ac:spMkLst>
        </pc:spChg>
        <pc:picChg chg="add del mod">
          <ac:chgData name="Ademilson Sanches" userId="0bec03a0-2b6b-49e0-aa75-8c57e5d2e75e" providerId="ADAL" clId="{0AD39643-68F8-4078-86CD-8C1CE9009485}" dt="2022-08-21T01:58:43.715" v="228" actId="478"/>
          <ac:picMkLst>
            <pc:docMk/>
            <pc:sldMk cId="378313253" sldId="259"/>
            <ac:picMk id="2" creationId="{A6639D98-ABCE-95A1-619F-18625C76B0FA}"/>
          </ac:picMkLst>
        </pc:picChg>
        <pc:picChg chg="add mod">
          <ac:chgData name="Ademilson Sanches" userId="0bec03a0-2b6b-49e0-aa75-8c57e5d2e75e" providerId="ADAL" clId="{0AD39643-68F8-4078-86CD-8C1CE9009485}" dt="2022-08-21T01:58:48.601" v="230" actId="1076"/>
          <ac:picMkLst>
            <pc:docMk/>
            <pc:sldMk cId="378313253" sldId="259"/>
            <ac:picMk id="4" creationId="{A354151D-8C4B-D4E5-BEB2-ADABBFACA742}"/>
          </ac:picMkLst>
        </pc:picChg>
      </pc:sldChg>
      <pc:sldChg chg="addSp delSp modSp add mod">
        <pc:chgData name="Ademilson Sanches" userId="0bec03a0-2b6b-49e0-aa75-8c57e5d2e75e" providerId="ADAL" clId="{0AD39643-68F8-4078-86CD-8C1CE9009485}" dt="2022-08-24T15:01:19.649" v="2138" actId="1076"/>
        <pc:sldMkLst>
          <pc:docMk/>
          <pc:sldMk cId="4007334410" sldId="260"/>
        </pc:sldMkLst>
        <pc:spChg chg="add mod">
          <ac:chgData name="Ademilson Sanches" userId="0bec03a0-2b6b-49e0-aa75-8c57e5d2e75e" providerId="ADAL" clId="{0AD39643-68F8-4078-86CD-8C1CE9009485}" dt="2022-08-23T14:21:17.675" v="2033" actId="1076"/>
          <ac:spMkLst>
            <pc:docMk/>
            <pc:sldMk cId="4007334410" sldId="260"/>
            <ac:spMk id="2" creationId="{04E3967B-04D9-9383-A6E9-4F8CAC850FF2}"/>
          </ac:spMkLst>
        </pc:spChg>
        <pc:spChg chg="add mod">
          <ac:chgData name="Ademilson Sanches" userId="0bec03a0-2b6b-49e0-aa75-8c57e5d2e75e" providerId="ADAL" clId="{0AD39643-68F8-4078-86CD-8C1CE9009485}" dt="2022-08-23T14:13:56.580" v="1550" actId="1037"/>
          <ac:spMkLst>
            <pc:docMk/>
            <pc:sldMk cId="4007334410" sldId="260"/>
            <ac:spMk id="3" creationId="{BBDD9C30-4A36-EB33-A1DA-2807C4085FAB}"/>
          </ac:spMkLst>
        </pc:spChg>
        <pc:spChg chg="add mod">
          <ac:chgData name="Ademilson Sanches" userId="0bec03a0-2b6b-49e0-aa75-8c57e5d2e75e" providerId="ADAL" clId="{0AD39643-68F8-4078-86CD-8C1CE9009485}" dt="2022-08-23T15:12:59.172" v="2128" actId="20577"/>
          <ac:spMkLst>
            <pc:docMk/>
            <pc:sldMk cId="4007334410" sldId="260"/>
            <ac:spMk id="5" creationId="{4833D532-87C5-6476-6B88-3FAE6D6D2E80}"/>
          </ac:spMkLst>
        </pc:spChg>
        <pc:spChg chg="add del mod">
          <ac:chgData name="Ademilson Sanches" userId="0bec03a0-2b6b-49e0-aa75-8c57e5d2e75e" providerId="ADAL" clId="{0AD39643-68F8-4078-86CD-8C1CE9009485}" dt="2022-08-23T14:16:51.373" v="1746" actId="478"/>
          <ac:spMkLst>
            <pc:docMk/>
            <pc:sldMk cId="4007334410" sldId="260"/>
            <ac:spMk id="6" creationId="{987243F0-FE0C-3C75-E281-88A9C4DFC715}"/>
          </ac:spMkLst>
        </pc:spChg>
        <pc:spChg chg="add mod">
          <ac:chgData name="Ademilson Sanches" userId="0bec03a0-2b6b-49e0-aa75-8c57e5d2e75e" providerId="ADAL" clId="{0AD39643-68F8-4078-86CD-8C1CE9009485}" dt="2022-08-24T15:01:19.649" v="2138" actId="1076"/>
          <ac:spMkLst>
            <pc:docMk/>
            <pc:sldMk cId="4007334410" sldId="260"/>
            <ac:spMk id="11" creationId="{017D3104-8532-7595-D860-7C720A79D785}"/>
          </ac:spMkLst>
        </pc:spChg>
        <pc:spChg chg="mod">
          <ac:chgData name="Ademilson Sanches" userId="0bec03a0-2b6b-49e0-aa75-8c57e5d2e75e" providerId="ADAL" clId="{0AD39643-68F8-4078-86CD-8C1CE9009485}" dt="2022-08-23T14:10:41.299" v="1171" actId="20577"/>
          <ac:spMkLst>
            <pc:docMk/>
            <pc:sldMk cId="4007334410" sldId="260"/>
            <ac:spMk id="72" creationId="{00000000-0000-0000-0000-000000000000}"/>
          </ac:spMkLst>
        </pc:spChg>
        <pc:picChg chg="del">
          <ac:chgData name="Ademilson Sanches" userId="0bec03a0-2b6b-49e0-aa75-8c57e5d2e75e" providerId="ADAL" clId="{0AD39643-68F8-4078-86CD-8C1CE9009485}" dt="2022-08-21T01:59:03.337" v="232" actId="478"/>
          <ac:picMkLst>
            <pc:docMk/>
            <pc:sldMk cId="4007334410" sldId="260"/>
            <ac:picMk id="4" creationId="{A354151D-8C4B-D4E5-BEB2-ADABBFACA742}"/>
          </ac:picMkLst>
        </pc:picChg>
        <pc:picChg chg="add mod">
          <ac:chgData name="Ademilson Sanches" userId="0bec03a0-2b6b-49e0-aa75-8c57e5d2e75e" providerId="ADAL" clId="{0AD39643-68F8-4078-86CD-8C1CE9009485}" dt="2022-08-24T15:00:38.223" v="2132" actId="1076"/>
          <ac:picMkLst>
            <pc:docMk/>
            <pc:sldMk cId="4007334410" sldId="260"/>
            <ac:picMk id="6" creationId="{2FCAE80B-7389-392A-6E8D-59A6CB2A9202}"/>
          </ac:picMkLst>
        </pc:picChg>
        <pc:picChg chg="add del mod">
          <ac:chgData name="Ademilson Sanches" userId="0bec03a0-2b6b-49e0-aa75-8c57e5d2e75e" providerId="ADAL" clId="{0AD39643-68F8-4078-86CD-8C1CE9009485}" dt="2022-08-24T15:00:32.445" v="2129" actId="478"/>
          <ac:picMkLst>
            <pc:docMk/>
            <pc:sldMk cId="4007334410" sldId="260"/>
            <ac:picMk id="7" creationId="{721A9C2C-9038-65E5-4FDC-D86034893937}"/>
          </ac:picMkLst>
        </pc:picChg>
        <pc:picChg chg="add del mod">
          <ac:chgData name="Ademilson Sanches" userId="0bec03a0-2b6b-49e0-aa75-8c57e5d2e75e" providerId="ADAL" clId="{0AD39643-68F8-4078-86CD-8C1CE9009485}" dt="2022-08-24T15:00:51.798" v="2134"/>
          <ac:picMkLst>
            <pc:docMk/>
            <pc:sldMk cId="4007334410" sldId="260"/>
            <ac:picMk id="9" creationId="{11E16046-5927-618B-A5D1-21F5C559156B}"/>
          </ac:picMkLst>
        </pc:picChg>
      </pc:sldChg>
      <pc:sldChg chg="add">
        <pc:chgData name="Ademilson Sanches" userId="0bec03a0-2b6b-49e0-aa75-8c57e5d2e75e" providerId="ADAL" clId="{0AD39643-68F8-4078-86CD-8C1CE9009485}" dt="2022-08-23T14:10:19.380" v="1058" actId="2890"/>
        <pc:sldMkLst>
          <pc:docMk/>
          <pc:sldMk cId="1700567198" sldId="261"/>
        </pc:sldMkLst>
      </pc:sldChg>
      <pc:sldChg chg="del">
        <pc:chgData name="Ademilson Sanches" userId="0bec03a0-2b6b-49e0-aa75-8c57e5d2e75e" providerId="ADAL" clId="{0AD39643-68F8-4078-86CD-8C1CE9009485}" dt="2022-08-21T01:57:28.892" v="176" actId="47"/>
        <pc:sldMkLst>
          <pc:docMk/>
          <pc:sldMk cId="1241019552" sldId="939"/>
        </pc:sldMkLst>
      </pc:sldChg>
      <pc:sldChg chg="del">
        <pc:chgData name="Ademilson Sanches" userId="0bec03a0-2b6b-49e0-aa75-8c57e5d2e75e" providerId="ADAL" clId="{0AD39643-68F8-4078-86CD-8C1CE9009485}" dt="2022-08-21T01:57:20.481" v="173" actId="47"/>
        <pc:sldMkLst>
          <pc:docMk/>
          <pc:sldMk cId="2568208296" sldId="940"/>
        </pc:sldMkLst>
      </pc:sldChg>
      <pc:sldChg chg="del">
        <pc:chgData name="Ademilson Sanches" userId="0bec03a0-2b6b-49e0-aa75-8c57e5d2e75e" providerId="ADAL" clId="{0AD39643-68F8-4078-86CD-8C1CE9009485}" dt="2022-08-21T01:57:23.969" v="175" actId="47"/>
        <pc:sldMkLst>
          <pc:docMk/>
          <pc:sldMk cId="713139840" sldId="941"/>
        </pc:sldMkLst>
      </pc:sldChg>
      <pc:sldChg chg="del">
        <pc:chgData name="Ademilson Sanches" userId="0bec03a0-2b6b-49e0-aa75-8c57e5d2e75e" providerId="ADAL" clId="{0AD39643-68F8-4078-86CD-8C1CE9009485}" dt="2022-08-21T01:57:22.419" v="174" actId="47"/>
        <pc:sldMkLst>
          <pc:docMk/>
          <pc:sldMk cId="585485908" sldId="141170147"/>
        </pc:sldMkLst>
      </pc:sldChg>
      <pc:sldMasterChg chg="delSldLayout">
        <pc:chgData name="Ademilson Sanches" userId="0bec03a0-2b6b-49e0-aa75-8c57e5d2e75e" providerId="ADAL" clId="{0AD39643-68F8-4078-86CD-8C1CE9009485}" dt="2022-08-21T01:57:22.419" v="174" actId="47"/>
        <pc:sldMasterMkLst>
          <pc:docMk/>
          <pc:sldMasterMk cId="599173888" sldId="2147483692"/>
        </pc:sldMasterMkLst>
        <pc:sldLayoutChg chg="del">
          <pc:chgData name="Ademilson Sanches" userId="0bec03a0-2b6b-49e0-aa75-8c57e5d2e75e" providerId="ADAL" clId="{0AD39643-68F8-4078-86CD-8C1CE9009485}" dt="2022-08-21T01:57:22.419" v="174" actId="47"/>
          <pc:sldLayoutMkLst>
            <pc:docMk/>
            <pc:sldMasterMk cId="599173888" sldId="2147483692"/>
            <pc:sldLayoutMk cId="2712339614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0FC2-FE25-3244-BAA5-3306399DC473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7663-B68A-9D44-B10B-21D4657633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7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5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ca369e8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ca369e8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29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5ca369e8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45ca369e8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;p15">
            <a:extLst>
              <a:ext uri="{FF2B5EF4-FFF2-40B4-BE49-F238E27FC236}">
                <a16:creationId xmlns:a16="http://schemas.microsoft.com/office/drawing/2014/main" id="{42A8DCE8-607F-6ECA-E3D8-2495E1E3B6F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965" y="33555"/>
            <a:ext cx="12124887" cy="6806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A049898-A732-046A-2435-167600759F84}"/>
              </a:ext>
            </a:extLst>
          </p:cNvPr>
          <p:cNvGrpSpPr/>
          <p:nvPr userDrawn="1"/>
        </p:nvGrpSpPr>
        <p:grpSpPr>
          <a:xfrm>
            <a:off x="163790" y="6079223"/>
            <a:ext cx="5423279" cy="745223"/>
            <a:chOff x="187694" y="6183093"/>
            <a:chExt cx="4314484" cy="641671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4BA21A40-45E6-F693-D965-0FDB20CA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470" y="6216762"/>
              <a:ext cx="1345801" cy="608002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2BD0A3AA-EF40-C161-A3A8-82BA03D1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795" y="6183093"/>
              <a:ext cx="1378383" cy="622722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BD8611D-C7E2-A4E6-0AD2-0DF3E10D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694" y="6302314"/>
              <a:ext cx="1378900" cy="355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4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6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7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3301" y="1557567"/>
            <a:ext cx="8341463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19666" y="-2714800"/>
            <a:ext cx="8341463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6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6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3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2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6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07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58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73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73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eforms.becompliance.com/63053f6f307d170009f9d89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elaine.marques@marquesecordeiro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0" y="1458956"/>
            <a:ext cx="1219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5000"/>
            </a:pP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LGPD no conceito </a:t>
            </a:r>
            <a:r>
              <a:rPr lang="pt-BR" sz="3200" b="1" kern="0" dirty="0" err="1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XaaS</a:t>
            </a:r>
            <a:r>
              <a:rPr lang="pt-BR" sz="3200" b="1" kern="0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"Tudo como serviço" </a:t>
            </a:r>
            <a:endParaRPr sz="32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819894" y="2635726"/>
            <a:ext cx="7436348" cy="15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3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LGPD – Oferta especial</a:t>
            </a:r>
            <a:endParaRPr sz="3200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157733" y="3966173"/>
            <a:ext cx="4287208" cy="141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Addie Lubke Sanches</a:t>
            </a:r>
            <a:endParaRPr sz="1867" b="1" kern="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CTO LATAM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pt-BR" sz="1867" b="1" kern="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asanches@cleveris.com</a:t>
            </a:r>
            <a:endParaRPr sz="1867" b="1" kern="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94872" y="5451621"/>
            <a:ext cx="1742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</a:pPr>
            <a:r>
              <a:rPr lang="pt-BR" sz="1600" kern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Realização:</a:t>
            </a:r>
            <a:endParaRPr sz="1600" kern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007" y="5557621"/>
            <a:ext cx="2459268" cy="128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0297" y="6047951"/>
            <a:ext cx="99593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l="8090" r="-8090"/>
          <a:stretch/>
        </p:blipFill>
        <p:spPr>
          <a:xfrm>
            <a:off x="2376036" y="5523243"/>
            <a:ext cx="2483865" cy="1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851" y="597791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F42A7720-ABD4-362E-FABB-BC37D6261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207" y="6054441"/>
            <a:ext cx="978816" cy="442206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9F78EA83-6FCB-69F2-5E65-30F6BE659E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79" y="6064781"/>
            <a:ext cx="1018508" cy="460138"/>
          </a:xfrm>
          <a:prstGeom prst="rect">
            <a:avLst/>
          </a:prstGeom>
        </p:spPr>
      </p:pic>
      <p:pic>
        <p:nvPicPr>
          <p:cNvPr id="3" name="Google Shape;66;p14">
            <a:extLst>
              <a:ext uri="{FF2B5EF4-FFF2-40B4-BE49-F238E27FC236}">
                <a16:creationId xmlns:a16="http://schemas.microsoft.com/office/drawing/2014/main" id="{481BBE92-B4FA-EDE5-E5DB-168C9A5EEA8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50926" y="4408104"/>
            <a:ext cx="1646135" cy="4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Nossos números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Retângulo: Biselado 15">
            <a:extLst>
              <a:ext uri="{FF2B5EF4-FFF2-40B4-BE49-F238E27FC236}">
                <a16:creationId xmlns:a16="http://schemas.microsoft.com/office/drawing/2014/main" id="{1726F172-74F6-C5B1-A60E-FBEE60546100}"/>
              </a:ext>
            </a:extLst>
          </p:cNvPr>
          <p:cNvSpPr/>
          <p:nvPr/>
        </p:nvSpPr>
        <p:spPr>
          <a:xfrm>
            <a:off x="1231066" y="1136046"/>
            <a:ext cx="4130281" cy="1061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+750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PROJETOS DE ADEQUAÇÃO</a:t>
            </a:r>
          </a:p>
        </p:txBody>
      </p:sp>
      <p:sp>
        <p:nvSpPr>
          <p:cNvPr id="17" name="Retângulo: Biselado 16">
            <a:extLst>
              <a:ext uri="{FF2B5EF4-FFF2-40B4-BE49-F238E27FC236}">
                <a16:creationId xmlns:a16="http://schemas.microsoft.com/office/drawing/2014/main" id="{3CE79905-F727-C07C-9DB7-2BA4185B7DD9}"/>
              </a:ext>
            </a:extLst>
          </p:cNvPr>
          <p:cNvSpPr/>
          <p:nvPr/>
        </p:nvSpPr>
        <p:spPr>
          <a:xfrm>
            <a:off x="6688199" y="1136046"/>
            <a:ext cx="4068715" cy="1061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DIREITOS ATENDIDOS POR NOSSOS CLIENTES VIA PORTAL DO TITULAR</a:t>
            </a:r>
          </a:p>
        </p:txBody>
      </p:sp>
      <p:sp>
        <p:nvSpPr>
          <p:cNvPr id="18" name="Retângulo: Biselado 17">
            <a:extLst>
              <a:ext uri="{FF2B5EF4-FFF2-40B4-BE49-F238E27FC236}">
                <a16:creationId xmlns:a16="http://schemas.microsoft.com/office/drawing/2014/main" id="{83F6ED07-E985-7417-DC97-72C1A0C0B927}"/>
              </a:ext>
            </a:extLst>
          </p:cNvPr>
          <p:cNvSpPr/>
          <p:nvPr/>
        </p:nvSpPr>
        <p:spPr>
          <a:xfrm>
            <a:off x="1231067" y="2916046"/>
            <a:ext cx="4130281" cy="1061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ANALISE DE MATURIDADE DE TI</a:t>
            </a:r>
          </a:p>
        </p:txBody>
      </p:sp>
      <p:sp>
        <p:nvSpPr>
          <p:cNvPr id="19" name="Retângulo: Biselado 18">
            <a:extLst>
              <a:ext uri="{FF2B5EF4-FFF2-40B4-BE49-F238E27FC236}">
                <a16:creationId xmlns:a16="http://schemas.microsoft.com/office/drawing/2014/main" id="{E19155E3-2894-4258-3373-0869ADFBCE0A}"/>
              </a:ext>
            </a:extLst>
          </p:cNvPr>
          <p:cNvSpPr/>
          <p:nvPr/>
        </p:nvSpPr>
        <p:spPr>
          <a:xfrm>
            <a:off x="6626633" y="2916046"/>
            <a:ext cx="4130281" cy="1061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DISCOVERY/DATA MAPPING</a:t>
            </a:r>
          </a:p>
        </p:txBody>
      </p:sp>
      <p:sp>
        <p:nvSpPr>
          <p:cNvPr id="20" name="Retângulo: Biselado 19">
            <a:extLst>
              <a:ext uri="{FF2B5EF4-FFF2-40B4-BE49-F238E27FC236}">
                <a16:creationId xmlns:a16="http://schemas.microsoft.com/office/drawing/2014/main" id="{3C21DA9C-9F47-693C-BB98-B39E3EA30103}"/>
              </a:ext>
            </a:extLst>
          </p:cNvPr>
          <p:cNvSpPr/>
          <p:nvPr/>
        </p:nvSpPr>
        <p:spPr>
          <a:xfrm>
            <a:off x="3796949" y="4618916"/>
            <a:ext cx="4130281" cy="10616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PARCEIROS JURÍDICOS ESPECIALIZADOS EM DATA PRIVACY, SI E DPOAAS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Alguns de nossos clientes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54151D-8C4B-D4E5-BEB2-ADABBFAC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74" y="800100"/>
            <a:ext cx="94392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Consentimento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4E3967B-04D9-9383-A6E9-4F8CAC850FF2}"/>
              </a:ext>
            </a:extLst>
          </p:cNvPr>
          <p:cNvSpPr txBox="1"/>
          <p:nvPr/>
        </p:nvSpPr>
        <p:spPr>
          <a:xfrm>
            <a:off x="302930" y="1603863"/>
            <a:ext cx="5037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Para os participantes do evento que optarem por compartilhar seus dados de contato, iremos oferecer de brinde os seguintes serviços.</a:t>
            </a:r>
          </a:p>
          <a:p>
            <a:endParaRPr lang="pt-BR" b="1" dirty="0"/>
          </a:p>
          <a:p>
            <a:r>
              <a:rPr lang="pt-BR" b="1" dirty="0"/>
              <a:t>Para dar o seu consentimento, utilize o código de barras abaixo. </a:t>
            </a:r>
          </a:p>
          <a:p>
            <a:endParaRPr lang="pt-BR" dirty="0"/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BBDD9C30-4A36-EB33-A1DA-2807C4085FAB}"/>
              </a:ext>
            </a:extLst>
          </p:cNvPr>
          <p:cNvSpPr/>
          <p:nvPr/>
        </p:nvSpPr>
        <p:spPr>
          <a:xfrm>
            <a:off x="4902978" y="992937"/>
            <a:ext cx="218783" cy="5015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33D532-87C5-6476-6B88-3FAE6D6D2E80}"/>
              </a:ext>
            </a:extLst>
          </p:cNvPr>
          <p:cNvSpPr txBox="1"/>
          <p:nvPr/>
        </p:nvSpPr>
        <p:spPr>
          <a:xfrm>
            <a:off x="5200299" y="1166841"/>
            <a:ext cx="66478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Analise de auditoria da ANPD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err="1">
                <a:effectLst/>
                <a:ea typeface="Times New Roman" panose="02020603050405020304" pitchFamily="18" charset="0"/>
              </a:rPr>
              <a:t>Ramsonware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assessment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baseada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na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análise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de 2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relatórios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de scanner (máximo).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err="1">
                <a:effectLst/>
                <a:ea typeface="Times New Roman" panose="02020603050405020304" pitchFamily="18" charset="0"/>
              </a:rPr>
              <a:t>Acesso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de PoC da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ferramenta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RISK SENSE por 30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dias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s-ES" dirty="0" err="1">
                <a:ea typeface="Times New Roman" panose="02020603050405020304" pitchFamily="18" charset="0"/>
              </a:rPr>
              <a:t>compartilhando</a:t>
            </a:r>
            <a:r>
              <a:rPr lang="es-ES" dirty="0">
                <a:ea typeface="Times New Roman" panose="02020603050405020304" pitchFamily="18" charset="0"/>
              </a:rPr>
              <a:t> a </a:t>
            </a:r>
            <a:r>
              <a:rPr lang="es-ES" dirty="0" err="1">
                <a:ea typeface="Times New Roman" panose="02020603050405020304" pitchFamily="18" charset="0"/>
              </a:rPr>
              <a:t>instância</a:t>
            </a:r>
            <a:r>
              <a:rPr lang="es-ES" dirty="0">
                <a:ea typeface="Times New Roman" panose="02020603050405020304" pitchFamily="18" charset="0"/>
              </a:rPr>
              <a:t> CLEVERIS 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e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uma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sessão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de </a:t>
            </a:r>
            <a:r>
              <a:rPr lang="es-ES" sz="1800" dirty="0" err="1">
                <a:effectLst/>
                <a:ea typeface="Times New Roman" panose="02020603050405020304" pitchFamily="18" charset="0"/>
              </a:rPr>
              <a:t>capacitação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>
                <a:effectLst/>
                <a:ea typeface="Calibri" panose="020F0502020204030204" pitchFamily="34" charset="0"/>
              </a:rPr>
              <a:t>E-Book em </a:t>
            </a:r>
            <a:r>
              <a:rPr lang="es-ES" sz="1800" dirty="0" err="1">
                <a:effectLst/>
                <a:ea typeface="Calibri" panose="020F0502020204030204" pitchFamily="34" charset="0"/>
              </a:rPr>
              <a:t>português</a:t>
            </a:r>
            <a:r>
              <a:rPr lang="es-ES" sz="1800" dirty="0">
                <a:effectLst/>
                <a:ea typeface="Calibri" panose="020F0502020204030204" pitchFamily="34" charset="0"/>
              </a:rPr>
              <a:t> do Dia da </a:t>
            </a:r>
            <a:r>
              <a:rPr lang="es-ES" sz="1800" dirty="0" err="1">
                <a:effectLst/>
                <a:ea typeface="Calibri" panose="020F0502020204030204" pitchFamily="34" charset="0"/>
              </a:rPr>
              <a:t>Segurança</a:t>
            </a:r>
            <a:r>
              <a:rPr lang="es-ES" sz="1800" dirty="0">
                <a:effectLst/>
                <a:ea typeface="Calibri" panose="020F0502020204030204" pitchFamily="34" charset="0"/>
              </a:rPr>
              <a:t> Cibernética </a:t>
            </a:r>
            <a:r>
              <a:rPr lang="es-ES" sz="1800" dirty="0" err="1">
                <a:effectLst/>
                <a:ea typeface="Calibri" panose="020F0502020204030204" pitchFamily="34" charset="0"/>
              </a:rPr>
              <a:t>com</a:t>
            </a:r>
            <a:r>
              <a:rPr lang="es-ES" sz="1800" dirty="0">
                <a:effectLst/>
                <a:ea typeface="Calibri" panose="020F0502020204030204" pitchFamily="34" charset="0"/>
              </a:rPr>
              <a:t> as 6 etapas de </a:t>
            </a:r>
            <a:r>
              <a:rPr lang="es-ES" sz="1800" dirty="0" err="1">
                <a:effectLst/>
                <a:ea typeface="Calibri" panose="020F0502020204030204" pitchFamily="34" charset="0"/>
              </a:rPr>
              <a:t>implementação</a:t>
            </a:r>
            <a:r>
              <a:rPr lang="es-ES" sz="1800" dirty="0">
                <a:effectLst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>
                <a:ea typeface="Calibri" panose="020F0502020204030204" pitchFamily="34" charset="0"/>
              </a:rPr>
              <a:t>Na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aquisição</a:t>
            </a:r>
            <a:r>
              <a:rPr lang="es-ES" dirty="0">
                <a:ea typeface="Calibri" panose="020F0502020204030204" pitchFamily="34" charset="0"/>
              </a:rPr>
              <a:t> da </a:t>
            </a:r>
            <a:r>
              <a:rPr lang="es-ES" dirty="0" err="1">
                <a:ea typeface="Calibri" panose="020F0502020204030204" pitchFamily="34" charset="0"/>
              </a:rPr>
              <a:t>solução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AzCripto</a:t>
            </a:r>
            <a:r>
              <a:rPr lang="es-ES" dirty="0">
                <a:ea typeface="Calibri" panose="020F0502020204030204" pitchFamily="34" charset="0"/>
              </a:rPr>
              <a:t>, 30 días gratuitos.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>
                <a:ea typeface="Calibri" panose="020F0502020204030204" pitchFamily="34" charset="0"/>
              </a:rPr>
              <a:t>Acesso</a:t>
            </a:r>
            <a:r>
              <a:rPr lang="es-ES" dirty="0">
                <a:ea typeface="Calibri" panose="020F0502020204030204" pitchFamily="34" charset="0"/>
              </a:rPr>
              <a:t> à plataforma de </a:t>
            </a:r>
            <a:r>
              <a:rPr lang="es-ES" dirty="0" err="1">
                <a:ea typeface="Calibri" panose="020F0502020204030204" pitchFamily="34" charset="0"/>
              </a:rPr>
              <a:t>gestão</a:t>
            </a:r>
            <a:r>
              <a:rPr lang="es-ES" dirty="0">
                <a:ea typeface="Calibri" panose="020F0502020204030204" pitchFamily="34" charset="0"/>
              </a:rPr>
              <a:t> LGPD por 30 días para </a:t>
            </a:r>
            <a:r>
              <a:rPr lang="es-ES" dirty="0" err="1">
                <a:ea typeface="Calibri" panose="020F0502020204030204" pitchFamily="34" charset="0"/>
              </a:rPr>
              <a:t>validação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com</a:t>
            </a:r>
            <a:r>
              <a:rPr lang="es-ES" dirty="0">
                <a:ea typeface="Calibri" panose="020F0502020204030204" pitchFamily="34" charset="0"/>
              </a:rPr>
              <a:t> suporte técnico e </a:t>
            </a:r>
            <a:r>
              <a:rPr lang="es-ES" dirty="0" err="1">
                <a:ea typeface="Calibri" panose="020F0502020204030204" pitchFamily="34" charset="0"/>
              </a:rPr>
              <a:t>treinamento</a:t>
            </a:r>
            <a:r>
              <a:rPr lang="es-ES" dirty="0">
                <a:ea typeface="Calibri" panose="020F0502020204030204" pitchFamily="34" charset="0"/>
              </a:rPr>
              <a:t> do </a:t>
            </a:r>
            <a:r>
              <a:rPr lang="es-ES" dirty="0" err="1">
                <a:ea typeface="Calibri" panose="020F0502020204030204" pitchFamily="34" charset="0"/>
              </a:rPr>
              <a:t>nosso</a:t>
            </a:r>
            <a:r>
              <a:rPr lang="es-ES" dirty="0">
                <a:ea typeface="Calibri" panose="020F0502020204030204" pitchFamily="34" charset="0"/>
              </a:rPr>
              <a:t> time de especialistas.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CAE80B-7389-392A-6E8D-59A6CB2A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20" y="3880109"/>
            <a:ext cx="1601252" cy="16012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7D3104-8532-7595-D860-7C720A79D785}"/>
              </a:ext>
            </a:extLst>
          </p:cNvPr>
          <p:cNvSpPr txBox="1"/>
          <p:nvPr/>
        </p:nvSpPr>
        <p:spPr>
          <a:xfrm>
            <a:off x="101913" y="5557286"/>
            <a:ext cx="6095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https://beforms.becompliance.com/63053f6f307d170009f9d893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0733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354285" y="178701"/>
            <a:ext cx="7347915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2000"/>
            </a:pPr>
            <a:r>
              <a:rPr lang="pt-BR" sz="2667" b="1" kern="0" dirty="0">
                <a:solidFill>
                  <a:srgbClr val="4A25AA"/>
                </a:solidFill>
                <a:latin typeface="Roboto"/>
                <a:ea typeface="Roboto"/>
                <a:cs typeface="Roboto"/>
                <a:sym typeface="Roboto"/>
              </a:rPr>
              <a:t>Modelo e exemplo de proposta</a:t>
            </a:r>
            <a:endParaRPr sz="2667" b="1" kern="0" dirty="0">
              <a:solidFill>
                <a:srgbClr val="4A25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4E3967B-04D9-9383-A6E9-4F8CAC850FF2}"/>
              </a:ext>
            </a:extLst>
          </p:cNvPr>
          <p:cNvSpPr txBox="1"/>
          <p:nvPr/>
        </p:nvSpPr>
        <p:spPr>
          <a:xfrm>
            <a:off x="302930" y="2434660"/>
            <a:ext cx="53591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Cenário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150 funcionários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020 processos de negócio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005 Bancos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010 Repositórios de dados não estruturados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010 URL para consentimento Cookies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BBDD9C30-4A36-EB33-A1DA-2807C4085FAB}"/>
              </a:ext>
            </a:extLst>
          </p:cNvPr>
          <p:cNvSpPr/>
          <p:nvPr/>
        </p:nvSpPr>
        <p:spPr>
          <a:xfrm>
            <a:off x="5615426" y="992937"/>
            <a:ext cx="218783" cy="5015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33D532-87C5-6476-6B88-3FAE6D6D2E80}"/>
              </a:ext>
            </a:extLst>
          </p:cNvPr>
          <p:cNvSpPr txBox="1"/>
          <p:nvPr/>
        </p:nvSpPr>
        <p:spPr>
          <a:xfrm>
            <a:off x="6210066" y="1610017"/>
            <a:ext cx="57631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Assessoria jurídica permanente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Plataforma de gestão + Serviços de implementação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DPO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Segurança da Informação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Valor total mensal : R$ 5.100,00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7243F0-FE0C-3C75-E281-88A9C4DFC715}"/>
              </a:ext>
            </a:extLst>
          </p:cNvPr>
          <p:cNvSpPr txBox="1"/>
          <p:nvPr/>
        </p:nvSpPr>
        <p:spPr>
          <a:xfrm>
            <a:off x="6250985" y="3742204"/>
            <a:ext cx="563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Considerações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Após implementação, incluso 03 horas de assessoria jurídica por mês.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Considerado 05 horas de DPO/mês.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Segurança da Informação – Geração do relatório de vulnerabilidade e revisão trimestral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Contrato mínimo de 24 meses</a:t>
            </a:r>
          </a:p>
        </p:txBody>
      </p:sp>
    </p:spTree>
    <p:extLst>
      <p:ext uri="{BB962C8B-B14F-4D97-AF65-F5344CB8AC3E}">
        <p14:creationId xmlns:p14="http://schemas.microsoft.com/office/powerpoint/2010/main" val="17005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070533" y="1444101"/>
            <a:ext cx="3539200" cy="102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r>
              <a:rPr kumimoji="0" lang="pt-BR" sz="5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Obrigado!</a:t>
            </a:r>
            <a:endParaRPr kumimoji="0" sz="5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105288" y="2811967"/>
            <a:ext cx="5460000" cy="233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Addie Lubke Sanches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ra" pitchFamily="2" charset="0"/>
                <a:ea typeface="Roboto Medium" panose="02000000000000000000" pitchFamily="2" charset="0"/>
                <a:cs typeface="Sora" pitchFamily="2" charset="0"/>
                <a:sym typeface="Arial"/>
              </a:rPr>
              <a:t>CEO LATAM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asanches.cleveris.com</a:t>
            </a:r>
            <a:endParaRPr kumimoji="0" lang="pt-BR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pt-BR" sz="1867" b="1" kern="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(11) 99931-0868    /   (11) 3443-7450</a:t>
            </a:r>
            <a:endParaRPr kumimoji="0" lang="pt-BR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94872" y="5451621"/>
            <a:ext cx="1742400" cy="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rPr>
              <a:t>Realização: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8007" y="5557621"/>
            <a:ext cx="2459268" cy="128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0297" y="6047951"/>
            <a:ext cx="99593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7">
            <a:alphaModFix/>
          </a:blip>
          <a:srcRect l="8090" r="-8090"/>
          <a:stretch/>
        </p:blipFill>
        <p:spPr>
          <a:xfrm>
            <a:off x="2376036" y="5523243"/>
            <a:ext cx="2483865" cy="1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851" y="5977917"/>
            <a:ext cx="1646135" cy="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8;p16">
            <a:extLst>
              <a:ext uri="{FF2B5EF4-FFF2-40B4-BE49-F238E27FC236}">
                <a16:creationId xmlns:a16="http://schemas.microsoft.com/office/drawing/2014/main" id="{70609939-1BD7-5F3C-5388-ADCDAECBD2F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5430" y="3323457"/>
            <a:ext cx="1646135" cy="4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00c559-4d08-40c1-84cf-b36ba1a2caba" xsi:nil="true"/>
    <lcf76f155ced4ddcb4097134ff3c332f xmlns="01fa498c-4ff2-44d6-964a-63c256795dc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EC9429572E36468A0C8504255861BD" ma:contentTypeVersion="17" ma:contentTypeDescription="Crie um novo documento." ma:contentTypeScope="" ma:versionID="ea8386bbae47241ca68aa351018aa529">
  <xsd:schema xmlns:xsd="http://www.w3.org/2001/XMLSchema" xmlns:xs="http://www.w3.org/2001/XMLSchema" xmlns:p="http://schemas.microsoft.com/office/2006/metadata/properties" xmlns:ns2="01fa498c-4ff2-44d6-964a-63c256795dc8" xmlns:ns3="3f00c559-4d08-40c1-84cf-b36ba1a2caba" targetNamespace="http://schemas.microsoft.com/office/2006/metadata/properties" ma:root="true" ma:fieldsID="65a32544402efa433f4a29b00c820dee" ns2:_="" ns3:_="">
    <xsd:import namespace="01fa498c-4ff2-44d6-964a-63c256795dc8"/>
    <xsd:import namespace="3f00c559-4d08-40c1-84cf-b36ba1a2ca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a498c-4ff2-44d6-964a-63c256795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934590-91d2-4e9f-b089-bbc9624ed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0c559-4d08-40c1-84cf-b36ba1a2ca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9f2e9bd-2689-4339-9d3b-a50e1d604214}" ma:internalName="TaxCatchAll" ma:showField="CatchAllData" ma:web="3f00c559-4d08-40c1-84cf-b36ba1a2c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33232-1B31-4863-8639-FA2A39897D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FA3EE4-AEE8-48BF-9F84-E79B943A5E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6BA177-F750-4B19-B5D2-1DB26E1C8E6A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Presentation-Template-CLAI_PAYMENTS-V2021</Template>
  <TotalTime>16172</TotalTime>
  <Words>312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Arial</vt:lpstr>
      <vt:lpstr>Calibri</vt:lpstr>
      <vt:lpstr>Roboto</vt:lpstr>
      <vt:lpstr>Roboto Black</vt:lpstr>
      <vt:lpstr>Roboto Medium</vt:lpstr>
      <vt:lpstr>Roboto Thin</vt:lpstr>
      <vt:lpstr>Sora</vt:lpstr>
      <vt:lpstr>Verdana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Carolina Mondragón</dc:creator>
  <cp:keywords/>
  <dc:description/>
  <cp:lastModifiedBy>Ademilson Sanches</cp:lastModifiedBy>
  <cp:revision>11</cp:revision>
  <dcterms:created xsi:type="dcterms:W3CDTF">2022-08-02T19:58:59Z</dcterms:created>
  <dcterms:modified xsi:type="dcterms:W3CDTF">2022-08-24T15:01:23Z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0x0101001DEC9429572E36468A0C8504255861BD</vt:lpwstr>
  </property>
</Properties>
</file>