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4"/>
  </p:sldMasterIdLst>
  <p:notesMasterIdLst>
    <p:notesMasterId r:id="rId13"/>
  </p:notesMasterIdLst>
  <p:sldIdLst>
    <p:sldId id="256" r:id="rId5"/>
    <p:sldId id="257" r:id="rId6"/>
    <p:sldId id="939" r:id="rId7"/>
    <p:sldId id="940" r:id="rId8"/>
    <p:sldId id="141170147" r:id="rId9"/>
    <p:sldId id="941" r:id="rId10"/>
    <p:sldId id="141170148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0AD"/>
    <a:srgbClr val="2B6BE8"/>
    <a:srgbClr val="253A6F"/>
    <a:srgbClr val="224AA3"/>
    <a:srgbClr val="FCFCFC"/>
    <a:srgbClr val="233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72632" autoAdjust="0"/>
  </p:normalViewPr>
  <p:slideViewPr>
    <p:cSldViewPr snapToGrid="0" snapToObjects="1">
      <p:cViewPr varScale="1">
        <p:scale>
          <a:sx n="68" d="100"/>
          <a:sy n="68" d="100"/>
        </p:scale>
        <p:origin x="833" y="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milson Sanches" userId="0bec03a0-2b6b-49e0-aa75-8c57e5d2e75e" providerId="ADAL" clId="{3BEAA3AC-5FF5-41C5-8F11-4292930E5C06}"/>
    <pc:docChg chg="undo custSel addSld delSld modSld sldOrd delMainMaster">
      <pc:chgData name="Ademilson Sanches" userId="0bec03a0-2b6b-49e0-aa75-8c57e5d2e75e" providerId="ADAL" clId="{3BEAA3AC-5FF5-41C5-8F11-4292930E5C06}" dt="2022-08-30T09:54:39.576" v="3286" actId="20577"/>
      <pc:docMkLst>
        <pc:docMk/>
      </pc:docMkLst>
      <pc:sldChg chg="modSp mod">
        <pc:chgData name="Ademilson Sanches" userId="0bec03a0-2b6b-49e0-aa75-8c57e5d2e75e" providerId="ADAL" clId="{3BEAA3AC-5FF5-41C5-8F11-4292930E5C06}" dt="2022-08-21T03:09:28.656" v="3243" actId="6549"/>
        <pc:sldMkLst>
          <pc:docMk/>
          <pc:sldMk cId="0" sldId="257"/>
        </pc:sldMkLst>
        <pc:spChg chg="mod">
          <ac:chgData name="Ademilson Sanches" userId="0bec03a0-2b6b-49e0-aa75-8c57e5d2e75e" providerId="ADAL" clId="{3BEAA3AC-5FF5-41C5-8F11-4292930E5C06}" dt="2022-08-21T03:09:28.656" v="3243" actId="6549"/>
          <ac:spMkLst>
            <pc:docMk/>
            <pc:sldMk cId="0" sldId="257"/>
            <ac:spMk id="9" creationId="{FD89F86D-1247-70C7-8090-2D45662067D0}"/>
          </ac:spMkLst>
        </pc:spChg>
      </pc:sldChg>
      <pc:sldChg chg="addSp delSp modSp mod">
        <pc:chgData name="Ademilson Sanches" userId="0bec03a0-2b6b-49e0-aa75-8c57e5d2e75e" providerId="ADAL" clId="{3BEAA3AC-5FF5-41C5-8F11-4292930E5C06}" dt="2022-08-21T01:40:39.458" v="3241" actId="1076"/>
        <pc:sldMkLst>
          <pc:docMk/>
          <pc:sldMk cId="0" sldId="258"/>
        </pc:sldMkLst>
        <pc:spChg chg="mod">
          <ac:chgData name="Ademilson Sanches" userId="0bec03a0-2b6b-49e0-aa75-8c57e5d2e75e" providerId="ADAL" clId="{3BEAA3AC-5FF5-41C5-8F11-4292930E5C06}" dt="2022-08-21T01:39:43.420" v="3094" actId="20577"/>
          <ac:spMkLst>
            <pc:docMk/>
            <pc:sldMk cId="0" sldId="258"/>
            <ac:spMk id="81" creationId="{00000000-0000-0000-0000-000000000000}"/>
          </ac:spMkLst>
        </pc:spChg>
        <pc:spChg chg="mod">
          <ac:chgData name="Ademilson Sanches" userId="0bec03a0-2b6b-49e0-aa75-8c57e5d2e75e" providerId="ADAL" clId="{3BEAA3AC-5FF5-41C5-8F11-4292930E5C06}" dt="2022-08-21T01:40:32.153" v="3239" actId="20577"/>
          <ac:spMkLst>
            <pc:docMk/>
            <pc:sldMk cId="0" sldId="258"/>
            <ac:spMk id="82" creationId="{00000000-0000-0000-0000-000000000000}"/>
          </ac:spMkLst>
        </pc:spChg>
        <pc:picChg chg="del">
          <ac:chgData name="Ademilson Sanches" userId="0bec03a0-2b6b-49e0-aa75-8c57e5d2e75e" providerId="ADAL" clId="{3BEAA3AC-5FF5-41C5-8F11-4292930E5C06}" dt="2022-08-21T01:39:58.233" v="3126" actId="478"/>
          <ac:picMkLst>
            <pc:docMk/>
            <pc:sldMk cId="0" sldId="258"/>
            <ac:picMk id="2" creationId="{D8A10A3F-5BAC-19E2-7953-7CAF7E339B8F}"/>
          </ac:picMkLst>
        </pc:picChg>
        <pc:picChg chg="add mod">
          <ac:chgData name="Ademilson Sanches" userId="0bec03a0-2b6b-49e0-aa75-8c57e5d2e75e" providerId="ADAL" clId="{3BEAA3AC-5FF5-41C5-8F11-4292930E5C06}" dt="2022-08-21T01:40:39.458" v="3241" actId="1076"/>
          <ac:picMkLst>
            <pc:docMk/>
            <pc:sldMk cId="0" sldId="258"/>
            <ac:picMk id="3" creationId="{70609939-1BD7-5F3C-5388-ADCDAECBD2F8}"/>
          </ac:picMkLst>
        </pc:picChg>
      </pc:sldChg>
      <pc:sldChg chg="del">
        <pc:chgData name="Ademilson Sanches" userId="0bec03a0-2b6b-49e0-aa75-8c57e5d2e75e" providerId="ADAL" clId="{3BEAA3AC-5FF5-41C5-8F11-4292930E5C06}" dt="2022-08-21T01:06:15.359" v="1185" actId="47"/>
        <pc:sldMkLst>
          <pc:docMk/>
          <pc:sldMk cId="1613450563" sldId="760"/>
        </pc:sldMkLst>
      </pc:sldChg>
      <pc:sldChg chg="del">
        <pc:chgData name="Ademilson Sanches" userId="0bec03a0-2b6b-49e0-aa75-8c57e5d2e75e" providerId="ADAL" clId="{3BEAA3AC-5FF5-41C5-8F11-4292930E5C06}" dt="2022-08-21T01:35:21.806" v="2820" actId="47"/>
        <pc:sldMkLst>
          <pc:docMk/>
          <pc:sldMk cId="2095375457" sldId="761"/>
        </pc:sldMkLst>
      </pc:sldChg>
      <pc:sldChg chg="del">
        <pc:chgData name="Ademilson Sanches" userId="0bec03a0-2b6b-49e0-aa75-8c57e5d2e75e" providerId="ADAL" clId="{3BEAA3AC-5FF5-41C5-8F11-4292930E5C06}" dt="2022-08-21T01:29:33.351" v="2348" actId="47"/>
        <pc:sldMkLst>
          <pc:docMk/>
          <pc:sldMk cId="1452869484" sldId="762"/>
        </pc:sldMkLst>
      </pc:sldChg>
      <pc:sldChg chg="del">
        <pc:chgData name="Ademilson Sanches" userId="0bec03a0-2b6b-49e0-aa75-8c57e5d2e75e" providerId="ADAL" clId="{3BEAA3AC-5FF5-41C5-8F11-4292930E5C06}" dt="2022-08-21T01:38:35.147" v="3090" actId="47"/>
        <pc:sldMkLst>
          <pc:docMk/>
          <pc:sldMk cId="420920529" sldId="936"/>
        </pc:sldMkLst>
      </pc:sldChg>
      <pc:sldChg chg="del">
        <pc:chgData name="Ademilson Sanches" userId="0bec03a0-2b6b-49e0-aa75-8c57e5d2e75e" providerId="ADAL" clId="{3BEAA3AC-5FF5-41C5-8F11-4292930E5C06}" dt="2022-08-21T00:57:11.274" v="1" actId="47"/>
        <pc:sldMkLst>
          <pc:docMk/>
          <pc:sldMk cId="2021532583" sldId="938"/>
        </pc:sldMkLst>
      </pc:sldChg>
      <pc:sldChg chg="addSp delSp modSp add mod">
        <pc:chgData name="Ademilson Sanches" userId="0bec03a0-2b6b-49e0-aa75-8c57e5d2e75e" providerId="ADAL" clId="{3BEAA3AC-5FF5-41C5-8F11-4292930E5C06}" dt="2022-08-21T03:14:37.772" v="3251" actId="6549"/>
        <pc:sldMkLst>
          <pc:docMk/>
          <pc:sldMk cId="1241019552" sldId="939"/>
        </pc:sldMkLst>
        <pc:spChg chg="del">
          <ac:chgData name="Ademilson Sanches" userId="0bec03a0-2b6b-49e0-aa75-8c57e5d2e75e" providerId="ADAL" clId="{3BEAA3AC-5FF5-41C5-8F11-4292930E5C06}" dt="2022-08-21T00:58:09.698" v="196" actId="478"/>
          <ac:spMkLst>
            <pc:docMk/>
            <pc:sldMk cId="1241019552" sldId="939"/>
            <ac:spMk id="8" creationId="{5AA4BFB6-B3B3-C17D-286F-32A731AE8B8B}"/>
          </ac:spMkLst>
        </pc:spChg>
        <pc:spChg chg="del">
          <ac:chgData name="Ademilson Sanches" userId="0bec03a0-2b6b-49e0-aa75-8c57e5d2e75e" providerId="ADAL" clId="{3BEAA3AC-5FF5-41C5-8F11-4292930E5C06}" dt="2022-08-21T00:58:09.698" v="196" actId="478"/>
          <ac:spMkLst>
            <pc:docMk/>
            <pc:sldMk cId="1241019552" sldId="939"/>
            <ac:spMk id="9" creationId="{FD89F86D-1247-70C7-8090-2D45662067D0}"/>
          </ac:spMkLst>
        </pc:spChg>
        <pc:spChg chg="del">
          <ac:chgData name="Ademilson Sanches" userId="0bec03a0-2b6b-49e0-aa75-8c57e5d2e75e" providerId="ADAL" clId="{3BEAA3AC-5FF5-41C5-8F11-4292930E5C06}" dt="2022-08-21T00:58:09.698" v="196" actId="478"/>
          <ac:spMkLst>
            <pc:docMk/>
            <pc:sldMk cId="1241019552" sldId="939"/>
            <ac:spMk id="10" creationId="{C809EF48-FFC4-5F5B-B8F2-CB15B3CB9327}"/>
          </ac:spMkLst>
        </pc:spChg>
        <pc:spChg chg="del">
          <ac:chgData name="Ademilson Sanches" userId="0bec03a0-2b6b-49e0-aa75-8c57e5d2e75e" providerId="ADAL" clId="{3BEAA3AC-5FF5-41C5-8F11-4292930E5C06}" dt="2022-08-21T00:58:09.698" v="196" actId="478"/>
          <ac:spMkLst>
            <pc:docMk/>
            <pc:sldMk cId="1241019552" sldId="939"/>
            <ac:spMk id="11" creationId="{8E9A8777-6085-D58E-45D3-DA898992FDCF}"/>
          </ac:spMkLst>
        </pc:spChg>
        <pc:spChg chg="del">
          <ac:chgData name="Ademilson Sanches" userId="0bec03a0-2b6b-49e0-aa75-8c57e5d2e75e" providerId="ADAL" clId="{3BEAA3AC-5FF5-41C5-8F11-4292930E5C06}" dt="2022-08-21T00:58:09.698" v="196" actId="478"/>
          <ac:spMkLst>
            <pc:docMk/>
            <pc:sldMk cId="1241019552" sldId="939"/>
            <ac:spMk id="12" creationId="{62ECC789-2386-76D6-6E6F-EC7A6D9066E2}"/>
          </ac:spMkLst>
        </pc:spChg>
        <pc:spChg chg="del">
          <ac:chgData name="Ademilson Sanches" userId="0bec03a0-2b6b-49e0-aa75-8c57e5d2e75e" providerId="ADAL" clId="{3BEAA3AC-5FF5-41C5-8F11-4292930E5C06}" dt="2022-08-21T00:58:09.698" v="196" actId="478"/>
          <ac:spMkLst>
            <pc:docMk/>
            <pc:sldMk cId="1241019552" sldId="939"/>
            <ac:spMk id="13" creationId="{D63E24F9-9FE7-6872-C7E0-B1E2BD21C426}"/>
          </ac:spMkLst>
        </pc:spChg>
        <pc:spChg chg="del">
          <ac:chgData name="Ademilson Sanches" userId="0bec03a0-2b6b-49e0-aa75-8c57e5d2e75e" providerId="ADAL" clId="{3BEAA3AC-5FF5-41C5-8F11-4292930E5C06}" dt="2022-08-21T00:58:09.698" v="196" actId="478"/>
          <ac:spMkLst>
            <pc:docMk/>
            <pc:sldMk cId="1241019552" sldId="939"/>
            <ac:spMk id="15" creationId="{AB1FDAEF-5AE4-F3CB-CC3C-AD29C1EF3764}"/>
          </ac:spMkLst>
        </pc:spChg>
        <pc:spChg chg="add mod">
          <ac:chgData name="Ademilson Sanches" userId="0bec03a0-2b6b-49e0-aa75-8c57e5d2e75e" providerId="ADAL" clId="{3BEAA3AC-5FF5-41C5-8F11-4292930E5C06}" dt="2022-08-21T03:14:37.772" v="3251" actId="6549"/>
          <ac:spMkLst>
            <pc:docMk/>
            <pc:sldMk cId="1241019552" sldId="939"/>
            <ac:spMk id="16" creationId="{D9C43A83-1EEC-A326-C5E3-9F42801FFD97}"/>
          </ac:spMkLst>
        </pc:spChg>
        <pc:spChg chg="del">
          <ac:chgData name="Ademilson Sanches" userId="0bec03a0-2b6b-49e0-aa75-8c57e5d2e75e" providerId="ADAL" clId="{3BEAA3AC-5FF5-41C5-8F11-4292930E5C06}" dt="2022-08-21T00:58:09.698" v="196" actId="478"/>
          <ac:spMkLst>
            <pc:docMk/>
            <pc:sldMk cId="1241019552" sldId="939"/>
            <ac:spMk id="23" creationId="{042573AF-557B-A0B6-6A5C-73390223709C}"/>
          </ac:spMkLst>
        </pc:spChg>
        <pc:spChg chg="del">
          <ac:chgData name="Ademilson Sanches" userId="0bec03a0-2b6b-49e0-aa75-8c57e5d2e75e" providerId="ADAL" clId="{3BEAA3AC-5FF5-41C5-8F11-4292930E5C06}" dt="2022-08-21T00:58:09.698" v="196" actId="478"/>
          <ac:spMkLst>
            <pc:docMk/>
            <pc:sldMk cId="1241019552" sldId="939"/>
            <ac:spMk id="26" creationId="{E1D7EFC6-11D7-0171-52F0-EA65FEA7841F}"/>
          </ac:spMkLst>
        </pc:spChg>
        <pc:spChg chg="add mod">
          <ac:chgData name="Ademilson Sanches" userId="0bec03a0-2b6b-49e0-aa75-8c57e5d2e75e" providerId="ADAL" clId="{3BEAA3AC-5FF5-41C5-8F11-4292930E5C06}" dt="2022-08-21T01:04:45.831" v="1149" actId="20577"/>
          <ac:spMkLst>
            <pc:docMk/>
            <pc:sldMk cId="1241019552" sldId="939"/>
            <ac:spMk id="27" creationId="{A4DA540A-E2B1-6C53-5F34-89ECB1750B37}"/>
          </ac:spMkLst>
        </pc:spChg>
        <pc:spChg chg="add mod">
          <ac:chgData name="Ademilson Sanches" userId="0bec03a0-2b6b-49e0-aa75-8c57e5d2e75e" providerId="ADAL" clId="{3BEAA3AC-5FF5-41C5-8F11-4292930E5C06}" dt="2022-08-21T01:04:02.828" v="1042" actId="20577"/>
          <ac:spMkLst>
            <pc:docMk/>
            <pc:sldMk cId="1241019552" sldId="939"/>
            <ac:spMk id="28" creationId="{A17E0B6A-86AC-345A-BCD7-FDC842098264}"/>
          </ac:spMkLst>
        </pc:spChg>
        <pc:spChg chg="add mod">
          <ac:chgData name="Ademilson Sanches" userId="0bec03a0-2b6b-49e0-aa75-8c57e5d2e75e" providerId="ADAL" clId="{3BEAA3AC-5FF5-41C5-8F11-4292930E5C06}" dt="2022-08-21T01:05:33.747" v="1183" actId="20577"/>
          <ac:spMkLst>
            <pc:docMk/>
            <pc:sldMk cId="1241019552" sldId="939"/>
            <ac:spMk id="29" creationId="{0481F9C8-1FCB-9D10-9D5A-BF64F456995C}"/>
          </ac:spMkLst>
        </pc:spChg>
        <pc:spChg chg="add mod">
          <ac:chgData name="Ademilson Sanches" userId="0bec03a0-2b6b-49e0-aa75-8c57e5d2e75e" providerId="ADAL" clId="{3BEAA3AC-5FF5-41C5-8F11-4292930E5C06}" dt="2022-08-21T01:04:56.631" v="1170" actId="20577"/>
          <ac:spMkLst>
            <pc:docMk/>
            <pc:sldMk cId="1241019552" sldId="939"/>
            <ac:spMk id="30" creationId="{BF53392D-ACF1-C16C-4DE0-B0DA79EA36F6}"/>
          </ac:spMkLst>
        </pc:spChg>
        <pc:spChg chg="add mod">
          <ac:chgData name="Ademilson Sanches" userId="0bec03a0-2b6b-49e0-aa75-8c57e5d2e75e" providerId="ADAL" clId="{3BEAA3AC-5FF5-41C5-8F11-4292930E5C06}" dt="2022-08-21T01:29:16.780" v="2347" actId="1076"/>
          <ac:spMkLst>
            <pc:docMk/>
            <pc:sldMk cId="1241019552" sldId="939"/>
            <ac:spMk id="31" creationId="{2D57E8DD-D71E-D00D-FD24-779C56AED2BC}"/>
          </ac:spMkLst>
        </pc:spChg>
        <pc:spChg chg="mod">
          <ac:chgData name="Ademilson Sanches" userId="0bec03a0-2b6b-49e0-aa75-8c57e5d2e75e" providerId="ADAL" clId="{3BEAA3AC-5FF5-41C5-8F11-4292930E5C06}" dt="2022-08-21T00:57:59.892" v="195" actId="20577"/>
          <ac:spMkLst>
            <pc:docMk/>
            <pc:sldMk cId="1241019552" sldId="939"/>
            <ac:spMk id="72" creationId="{00000000-0000-0000-0000-000000000000}"/>
          </ac:spMkLst>
        </pc:spChg>
        <pc:picChg chg="del">
          <ac:chgData name="Ademilson Sanches" userId="0bec03a0-2b6b-49e0-aa75-8c57e5d2e75e" providerId="ADAL" clId="{3BEAA3AC-5FF5-41C5-8F11-4292930E5C06}" dt="2022-08-21T00:58:09.698" v="196" actId="478"/>
          <ac:picMkLst>
            <pc:docMk/>
            <pc:sldMk cId="1241019552" sldId="939"/>
            <ac:picMk id="2" creationId="{DDDDE784-46C1-DD62-97EA-9A9B4C920DDF}"/>
          </ac:picMkLst>
        </pc:picChg>
        <pc:picChg chg="del">
          <ac:chgData name="Ademilson Sanches" userId="0bec03a0-2b6b-49e0-aa75-8c57e5d2e75e" providerId="ADAL" clId="{3BEAA3AC-5FF5-41C5-8F11-4292930E5C06}" dt="2022-08-21T00:58:09.698" v="196" actId="478"/>
          <ac:picMkLst>
            <pc:docMk/>
            <pc:sldMk cId="1241019552" sldId="939"/>
            <ac:picMk id="3" creationId="{2DD9BCF6-7217-DF6D-6EB8-5660CCDF94D7}"/>
          </ac:picMkLst>
        </pc:picChg>
        <pc:picChg chg="del">
          <ac:chgData name="Ademilson Sanches" userId="0bec03a0-2b6b-49e0-aa75-8c57e5d2e75e" providerId="ADAL" clId="{3BEAA3AC-5FF5-41C5-8F11-4292930E5C06}" dt="2022-08-21T00:58:09.698" v="196" actId="478"/>
          <ac:picMkLst>
            <pc:docMk/>
            <pc:sldMk cId="1241019552" sldId="939"/>
            <ac:picMk id="4" creationId="{003B5E4F-4222-160D-CEE2-5BE47B015E67}"/>
          </ac:picMkLst>
        </pc:picChg>
        <pc:picChg chg="del">
          <ac:chgData name="Ademilson Sanches" userId="0bec03a0-2b6b-49e0-aa75-8c57e5d2e75e" providerId="ADAL" clId="{3BEAA3AC-5FF5-41C5-8F11-4292930E5C06}" dt="2022-08-21T00:58:09.698" v="196" actId="478"/>
          <ac:picMkLst>
            <pc:docMk/>
            <pc:sldMk cId="1241019552" sldId="939"/>
            <ac:picMk id="5" creationId="{C7786B0C-2F57-3EA9-017E-66B273816E0F}"/>
          </ac:picMkLst>
        </pc:picChg>
        <pc:picChg chg="del">
          <ac:chgData name="Ademilson Sanches" userId="0bec03a0-2b6b-49e0-aa75-8c57e5d2e75e" providerId="ADAL" clId="{3BEAA3AC-5FF5-41C5-8F11-4292930E5C06}" dt="2022-08-21T00:58:09.698" v="196" actId="478"/>
          <ac:picMkLst>
            <pc:docMk/>
            <pc:sldMk cId="1241019552" sldId="939"/>
            <ac:picMk id="6" creationId="{B0F514C1-BD70-2889-A397-2CBBC4FBB567}"/>
          </ac:picMkLst>
        </pc:picChg>
        <pc:picChg chg="del">
          <ac:chgData name="Ademilson Sanches" userId="0bec03a0-2b6b-49e0-aa75-8c57e5d2e75e" providerId="ADAL" clId="{3BEAA3AC-5FF5-41C5-8F11-4292930E5C06}" dt="2022-08-21T00:58:09.698" v="196" actId="478"/>
          <ac:picMkLst>
            <pc:docMk/>
            <pc:sldMk cId="1241019552" sldId="939"/>
            <ac:picMk id="7" creationId="{E878886D-B829-9D8B-8E9D-817B679D364A}"/>
          </ac:picMkLst>
        </pc:picChg>
        <pc:picChg chg="del">
          <ac:chgData name="Ademilson Sanches" userId="0bec03a0-2b6b-49e0-aa75-8c57e5d2e75e" providerId="ADAL" clId="{3BEAA3AC-5FF5-41C5-8F11-4292930E5C06}" dt="2022-08-21T00:58:09.698" v="196" actId="478"/>
          <ac:picMkLst>
            <pc:docMk/>
            <pc:sldMk cId="1241019552" sldId="939"/>
            <ac:picMk id="14" creationId="{3ED67D35-C915-5F90-1748-604D8B5B33DB}"/>
          </ac:picMkLst>
        </pc:picChg>
        <pc:picChg chg="add mod">
          <ac:chgData name="Ademilson Sanches" userId="0bec03a0-2b6b-49e0-aa75-8c57e5d2e75e" providerId="ADAL" clId="{3BEAA3AC-5FF5-41C5-8F11-4292930E5C06}" dt="2022-08-21T01:02:29.604" v="894" actId="1036"/>
          <ac:picMkLst>
            <pc:docMk/>
            <pc:sldMk cId="1241019552" sldId="939"/>
            <ac:picMk id="17" creationId="{DE65D44C-0A20-3196-C7EC-95731715DA20}"/>
          </ac:picMkLst>
        </pc:picChg>
        <pc:picChg chg="add mod">
          <ac:chgData name="Ademilson Sanches" userId="0bec03a0-2b6b-49e0-aa75-8c57e5d2e75e" providerId="ADAL" clId="{3BEAA3AC-5FF5-41C5-8F11-4292930E5C06}" dt="2022-08-21T01:02:25.732" v="888" actId="1035"/>
          <ac:picMkLst>
            <pc:docMk/>
            <pc:sldMk cId="1241019552" sldId="939"/>
            <ac:picMk id="18" creationId="{BE519260-6A59-4B86-A8DB-89F61B102686}"/>
          </ac:picMkLst>
        </pc:picChg>
        <pc:picChg chg="add mod">
          <ac:chgData name="Ademilson Sanches" userId="0bec03a0-2b6b-49e0-aa75-8c57e5d2e75e" providerId="ADAL" clId="{3BEAA3AC-5FF5-41C5-8F11-4292930E5C06}" dt="2022-08-21T01:00:30.868" v="496" actId="1035"/>
          <ac:picMkLst>
            <pc:docMk/>
            <pc:sldMk cId="1241019552" sldId="939"/>
            <ac:picMk id="19" creationId="{DC9F33E9-515D-2D81-C305-B303F6505110}"/>
          </ac:picMkLst>
        </pc:picChg>
        <pc:picChg chg="add mod">
          <ac:chgData name="Ademilson Sanches" userId="0bec03a0-2b6b-49e0-aa75-8c57e5d2e75e" providerId="ADAL" clId="{3BEAA3AC-5FF5-41C5-8F11-4292930E5C06}" dt="2022-08-21T00:58:27.834" v="198" actId="1076"/>
          <ac:picMkLst>
            <pc:docMk/>
            <pc:sldMk cId="1241019552" sldId="939"/>
            <ac:picMk id="20" creationId="{ADE2C045-2395-9546-34AE-1F3F3A25F6A9}"/>
          </ac:picMkLst>
        </pc:picChg>
        <pc:picChg chg="add mod">
          <ac:chgData name="Ademilson Sanches" userId="0bec03a0-2b6b-49e0-aa75-8c57e5d2e75e" providerId="ADAL" clId="{3BEAA3AC-5FF5-41C5-8F11-4292930E5C06}" dt="2022-08-21T00:58:27.834" v="198" actId="1076"/>
          <ac:picMkLst>
            <pc:docMk/>
            <pc:sldMk cId="1241019552" sldId="939"/>
            <ac:picMk id="21" creationId="{B449ED3A-583B-46D5-780B-82536ED4F239}"/>
          </ac:picMkLst>
        </pc:picChg>
        <pc:picChg chg="add mod">
          <ac:chgData name="Ademilson Sanches" userId="0bec03a0-2b6b-49e0-aa75-8c57e5d2e75e" providerId="ADAL" clId="{3BEAA3AC-5FF5-41C5-8F11-4292930E5C06}" dt="2022-08-21T00:58:27.834" v="198" actId="1076"/>
          <ac:picMkLst>
            <pc:docMk/>
            <pc:sldMk cId="1241019552" sldId="939"/>
            <ac:picMk id="22" creationId="{3FF59410-1E5F-6C5B-0B3E-1F5C1FB693FF}"/>
          </ac:picMkLst>
        </pc:picChg>
        <pc:picChg chg="add mod">
          <ac:chgData name="Ademilson Sanches" userId="0bec03a0-2b6b-49e0-aa75-8c57e5d2e75e" providerId="ADAL" clId="{3BEAA3AC-5FF5-41C5-8F11-4292930E5C06}" dt="2022-08-21T00:58:27.834" v="198" actId="1076"/>
          <ac:picMkLst>
            <pc:docMk/>
            <pc:sldMk cId="1241019552" sldId="939"/>
            <ac:picMk id="24" creationId="{F853D3D0-0525-3521-A624-0022E149412B}"/>
          </ac:picMkLst>
        </pc:picChg>
        <pc:picChg chg="add mod">
          <ac:chgData name="Ademilson Sanches" userId="0bec03a0-2b6b-49e0-aa75-8c57e5d2e75e" providerId="ADAL" clId="{3BEAA3AC-5FF5-41C5-8F11-4292930E5C06}" dt="2022-08-21T00:58:27.834" v="198" actId="1076"/>
          <ac:picMkLst>
            <pc:docMk/>
            <pc:sldMk cId="1241019552" sldId="939"/>
            <ac:picMk id="25" creationId="{066EE85C-E747-5809-1E25-15EE7DDF0901}"/>
          </ac:picMkLst>
        </pc:picChg>
      </pc:sldChg>
      <pc:sldChg chg="addSp delSp modSp add mod modAnim">
        <pc:chgData name="Ademilson Sanches" userId="0bec03a0-2b6b-49e0-aa75-8c57e5d2e75e" providerId="ADAL" clId="{3BEAA3AC-5FF5-41C5-8F11-4292930E5C06}" dt="2022-08-21T03:14:49.483" v="3253" actId="20577"/>
        <pc:sldMkLst>
          <pc:docMk/>
          <pc:sldMk cId="2568208296" sldId="940"/>
        </pc:sldMkLst>
        <pc:spChg chg="add del mod">
          <ac:chgData name="Ademilson Sanches" userId="0bec03a0-2b6b-49e0-aa75-8c57e5d2e75e" providerId="ADAL" clId="{3BEAA3AC-5FF5-41C5-8F11-4292930E5C06}" dt="2022-08-21T01:07:36.015" v="1288" actId="478"/>
          <ac:spMkLst>
            <pc:docMk/>
            <pc:sldMk cId="2568208296" sldId="940"/>
            <ac:spMk id="2" creationId="{DC246DD9-71AF-54DD-469A-0094E0A89BCD}"/>
          </ac:spMkLst>
        </pc:spChg>
        <pc:spChg chg="add mod">
          <ac:chgData name="Ademilson Sanches" userId="0bec03a0-2b6b-49e0-aa75-8c57e5d2e75e" providerId="ADAL" clId="{3BEAA3AC-5FF5-41C5-8F11-4292930E5C06}" dt="2022-08-21T03:14:49.483" v="3253" actId="20577"/>
          <ac:spMkLst>
            <pc:docMk/>
            <pc:sldMk cId="2568208296" sldId="940"/>
            <ac:spMk id="8" creationId="{5E358758-81C2-31E8-1DD7-286A846628FD}"/>
          </ac:spMkLst>
        </pc:spChg>
        <pc:spChg chg="add del mod">
          <ac:chgData name="Ademilson Sanches" userId="0bec03a0-2b6b-49e0-aa75-8c57e5d2e75e" providerId="ADAL" clId="{3BEAA3AC-5FF5-41C5-8F11-4292930E5C06}" dt="2022-08-21T01:15:36.631" v="2057"/>
          <ac:spMkLst>
            <pc:docMk/>
            <pc:sldMk cId="2568208296" sldId="940"/>
            <ac:spMk id="15" creationId="{2168CF4D-9586-13B9-FFDC-6D1E254674D7}"/>
          </ac:spMkLst>
        </pc:spChg>
        <pc:spChg chg="del">
          <ac:chgData name="Ademilson Sanches" userId="0bec03a0-2b6b-49e0-aa75-8c57e5d2e75e" providerId="ADAL" clId="{3BEAA3AC-5FF5-41C5-8F11-4292930E5C06}" dt="2022-08-21T01:06:23.227" v="1186" actId="478"/>
          <ac:spMkLst>
            <pc:docMk/>
            <pc:sldMk cId="2568208296" sldId="940"/>
            <ac:spMk id="16" creationId="{D9C43A83-1EEC-A326-C5E3-9F42801FFD97}"/>
          </ac:spMkLst>
        </pc:spChg>
        <pc:spChg chg="add del mod">
          <ac:chgData name="Ademilson Sanches" userId="0bec03a0-2b6b-49e0-aa75-8c57e5d2e75e" providerId="ADAL" clId="{3BEAA3AC-5FF5-41C5-8F11-4292930E5C06}" dt="2022-08-21T01:15:36.631" v="2057"/>
          <ac:spMkLst>
            <pc:docMk/>
            <pc:sldMk cId="2568208296" sldId="940"/>
            <ac:spMk id="23" creationId="{F75A32F6-58D0-410D-69E6-75D260D9430C}"/>
          </ac:spMkLst>
        </pc:spChg>
        <pc:spChg chg="add del mod">
          <ac:chgData name="Ademilson Sanches" userId="0bec03a0-2b6b-49e0-aa75-8c57e5d2e75e" providerId="ADAL" clId="{3BEAA3AC-5FF5-41C5-8F11-4292930E5C06}" dt="2022-08-21T01:15:36.631" v="2057"/>
          <ac:spMkLst>
            <pc:docMk/>
            <pc:sldMk cId="2568208296" sldId="940"/>
            <ac:spMk id="26" creationId="{10F14FBF-328F-1DA4-A5DA-FBC6C0203A54}"/>
          </ac:spMkLst>
        </pc:spChg>
        <pc:spChg chg="del">
          <ac:chgData name="Ademilson Sanches" userId="0bec03a0-2b6b-49e0-aa75-8c57e5d2e75e" providerId="ADAL" clId="{3BEAA3AC-5FF5-41C5-8F11-4292930E5C06}" dt="2022-08-21T01:06:23.227" v="1186" actId="478"/>
          <ac:spMkLst>
            <pc:docMk/>
            <pc:sldMk cId="2568208296" sldId="940"/>
            <ac:spMk id="27" creationId="{A4DA540A-E2B1-6C53-5F34-89ECB1750B37}"/>
          </ac:spMkLst>
        </pc:spChg>
        <pc:spChg chg="del">
          <ac:chgData name="Ademilson Sanches" userId="0bec03a0-2b6b-49e0-aa75-8c57e5d2e75e" providerId="ADAL" clId="{3BEAA3AC-5FF5-41C5-8F11-4292930E5C06}" dt="2022-08-21T01:06:23.227" v="1186" actId="478"/>
          <ac:spMkLst>
            <pc:docMk/>
            <pc:sldMk cId="2568208296" sldId="940"/>
            <ac:spMk id="28" creationId="{A17E0B6A-86AC-345A-BCD7-FDC842098264}"/>
          </ac:spMkLst>
        </pc:spChg>
        <pc:spChg chg="del">
          <ac:chgData name="Ademilson Sanches" userId="0bec03a0-2b6b-49e0-aa75-8c57e5d2e75e" providerId="ADAL" clId="{3BEAA3AC-5FF5-41C5-8F11-4292930E5C06}" dt="2022-08-21T01:06:23.227" v="1186" actId="478"/>
          <ac:spMkLst>
            <pc:docMk/>
            <pc:sldMk cId="2568208296" sldId="940"/>
            <ac:spMk id="29" creationId="{0481F9C8-1FCB-9D10-9D5A-BF64F456995C}"/>
          </ac:spMkLst>
        </pc:spChg>
        <pc:spChg chg="del">
          <ac:chgData name="Ademilson Sanches" userId="0bec03a0-2b6b-49e0-aa75-8c57e5d2e75e" providerId="ADAL" clId="{3BEAA3AC-5FF5-41C5-8F11-4292930E5C06}" dt="2022-08-21T01:06:23.227" v="1186" actId="478"/>
          <ac:spMkLst>
            <pc:docMk/>
            <pc:sldMk cId="2568208296" sldId="940"/>
            <ac:spMk id="30" creationId="{BF53392D-ACF1-C16C-4DE0-B0DA79EA36F6}"/>
          </ac:spMkLst>
        </pc:spChg>
        <pc:spChg chg="del">
          <ac:chgData name="Ademilson Sanches" userId="0bec03a0-2b6b-49e0-aa75-8c57e5d2e75e" providerId="ADAL" clId="{3BEAA3AC-5FF5-41C5-8F11-4292930E5C06}" dt="2022-08-21T01:06:23.227" v="1186" actId="478"/>
          <ac:spMkLst>
            <pc:docMk/>
            <pc:sldMk cId="2568208296" sldId="940"/>
            <ac:spMk id="31" creationId="{2D57E8DD-D71E-D00D-FD24-779C56AED2BC}"/>
          </ac:spMkLst>
        </pc:spChg>
        <pc:spChg chg="add del mod">
          <ac:chgData name="Ademilson Sanches" userId="0bec03a0-2b6b-49e0-aa75-8c57e5d2e75e" providerId="ADAL" clId="{3BEAA3AC-5FF5-41C5-8F11-4292930E5C06}" dt="2022-08-21T01:15:36.631" v="2057"/>
          <ac:spMkLst>
            <pc:docMk/>
            <pc:sldMk cId="2568208296" sldId="940"/>
            <ac:spMk id="64" creationId="{0910F3C3-CEC5-08E5-2CD8-7311B155E91B}"/>
          </ac:spMkLst>
        </pc:spChg>
        <pc:spChg chg="add del mod">
          <ac:chgData name="Ademilson Sanches" userId="0bec03a0-2b6b-49e0-aa75-8c57e5d2e75e" providerId="ADAL" clId="{3BEAA3AC-5FF5-41C5-8F11-4292930E5C06}" dt="2022-08-21T01:15:36.631" v="2057"/>
          <ac:spMkLst>
            <pc:docMk/>
            <pc:sldMk cId="2568208296" sldId="940"/>
            <ac:spMk id="65" creationId="{FE7B143E-4123-6954-9B5E-694A2A814822}"/>
          </ac:spMkLst>
        </pc:spChg>
        <pc:spChg chg="add del mod">
          <ac:chgData name="Ademilson Sanches" userId="0bec03a0-2b6b-49e0-aa75-8c57e5d2e75e" providerId="ADAL" clId="{3BEAA3AC-5FF5-41C5-8F11-4292930E5C06}" dt="2022-08-21T01:15:36.631" v="2057"/>
          <ac:spMkLst>
            <pc:docMk/>
            <pc:sldMk cId="2568208296" sldId="940"/>
            <ac:spMk id="66" creationId="{69DEDB57-8B2A-6EDB-89B0-0F99B7FFB044}"/>
          </ac:spMkLst>
        </pc:spChg>
        <pc:spChg chg="add del mod">
          <ac:chgData name="Ademilson Sanches" userId="0bec03a0-2b6b-49e0-aa75-8c57e5d2e75e" providerId="ADAL" clId="{3BEAA3AC-5FF5-41C5-8F11-4292930E5C06}" dt="2022-08-21T01:15:36.631" v="2057"/>
          <ac:spMkLst>
            <pc:docMk/>
            <pc:sldMk cId="2568208296" sldId="940"/>
            <ac:spMk id="69" creationId="{954BC1F5-7CE1-8160-8114-E990B38965CF}"/>
          </ac:spMkLst>
        </pc:spChg>
        <pc:spChg chg="add del mod">
          <ac:chgData name="Ademilson Sanches" userId="0bec03a0-2b6b-49e0-aa75-8c57e5d2e75e" providerId="ADAL" clId="{3BEAA3AC-5FF5-41C5-8F11-4292930E5C06}" dt="2022-08-21T01:15:36.631" v="2057"/>
          <ac:spMkLst>
            <pc:docMk/>
            <pc:sldMk cId="2568208296" sldId="940"/>
            <ac:spMk id="70" creationId="{F6711A53-8242-CB8B-3F0C-A51EB80D708B}"/>
          </ac:spMkLst>
        </pc:spChg>
        <pc:spChg chg="add del mod">
          <ac:chgData name="Ademilson Sanches" userId="0bec03a0-2b6b-49e0-aa75-8c57e5d2e75e" providerId="ADAL" clId="{3BEAA3AC-5FF5-41C5-8F11-4292930E5C06}" dt="2022-08-21T01:15:36.631" v="2057"/>
          <ac:spMkLst>
            <pc:docMk/>
            <pc:sldMk cId="2568208296" sldId="940"/>
            <ac:spMk id="71" creationId="{D7260B03-E36A-5E8B-B303-3540F5E6D51C}"/>
          </ac:spMkLst>
        </pc:spChg>
        <pc:spChg chg="mod">
          <ac:chgData name="Ademilson Sanches" userId="0bec03a0-2b6b-49e0-aa75-8c57e5d2e75e" providerId="ADAL" clId="{3BEAA3AC-5FF5-41C5-8F11-4292930E5C06}" dt="2022-08-21T01:28:06.494" v="2338" actId="20577"/>
          <ac:spMkLst>
            <pc:docMk/>
            <pc:sldMk cId="2568208296" sldId="940"/>
            <ac:spMk id="72" creationId="{00000000-0000-0000-0000-000000000000}"/>
          </ac:spMkLst>
        </pc:spChg>
        <pc:spChg chg="add del mod">
          <ac:chgData name="Ademilson Sanches" userId="0bec03a0-2b6b-49e0-aa75-8c57e5d2e75e" providerId="ADAL" clId="{3BEAA3AC-5FF5-41C5-8F11-4292930E5C06}" dt="2022-08-21T01:15:36.631" v="2057"/>
          <ac:spMkLst>
            <pc:docMk/>
            <pc:sldMk cId="2568208296" sldId="940"/>
            <ac:spMk id="73" creationId="{55AB0B94-6986-1008-4CA0-B51E9CD08B3A}"/>
          </ac:spMkLst>
        </pc:spChg>
        <pc:spChg chg="add mod">
          <ac:chgData name="Ademilson Sanches" userId="0bec03a0-2b6b-49e0-aa75-8c57e5d2e75e" providerId="ADAL" clId="{3BEAA3AC-5FF5-41C5-8F11-4292930E5C06}" dt="2022-08-21T01:22:44.268" v="2213" actId="14100"/>
          <ac:spMkLst>
            <pc:docMk/>
            <pc:sldMk cId="2568208296" sldId="940"/>
            <ac:spMk id="77" creationId="{EB0B2F15-C342-991B-5367-BA3CFD8FA1B2}"/>
          </ac:spMkLst>
        </pc:spChg>
        <pc:spChg chg="add mod">
          <ac:chgData name="Ademilson Sanches" userId="0bec03a0-2b6b-49e0-aa75-8c57e5d2e75e" providerId="ADAL" clId="{3BEAA3AC-5FF5-41C5-8F11-4292930E5C06}" dt="2022-08-21T01:22:29.913" v="2207" actId="1036"/>
          <ac:spMkLst>
            <pc:docMk/>
            <pc:sldMk cId="2568208296" sldId="940"/>
            <ac:spMk id="80" creationId="{896622F4-AAD1-54A4-9208-0A042FF315C3}"/>
          </ac:spMkLst>
        </pc:spChg>
        <pc:spChg chg="add mod">
          <ac:chgData name="Ademilson Sanches" userId="0bec03a0-2b6b-49e0-aa75-8c57e5d2e75e" providerId="ADAL" clId="{3BEAA3AC-5FF5-41C5-8F11-4292930E5C06}" dt="2022-08-21T01:22:37.717" v="2212" actId="1037"/>
          <ac:spMkLst>
            <pc:docMk/>
            <pc:sldMk cId="2568208296" sldId="940"/>
            <ac:spMk id="85" creationId="{6A0A124B-24C6-1C14-BA70-17CE8C6AB76F}"/>
          </ac:spMkLst>
        </pc:spChg>
        <pc:spChg chg="add mod">
          <ac:chgData name="Ademilson Sanches" userId="0bec03a0-2b6b-49e0-aa75-8c57e5d2e75e" providerId="ADAL" clId="{3BEAA3AC-5FF5-41C5-8F11-4292930E5C06}" dt="2022-08-21T01:24:24.526" v="2265" actId="1037"/>
          <ac:spMkLst>
            <pc:docMk/>
            <pc:sldMk cId="2568208296" sldId="940"/>
            <ac:spMk id="86" creationId="{D5259D5F-9619-A19F-3650-A85C757AFB3F}"/>
          </ac:spMkLst>
        </pc:spChg>
        <pc:spChg chg="add mod">
          <ac:chgData name="Ademilson Sanches" userId="0bec03a0-2b6b-49e0-aa75-8c57e5d2e75e" providerId="ADAL" clId="{3BEAA3AC-5FF5-41C5-8F11-4292930E5C06}" dt="2022-08-21T01:24:36.531" v="2332" actId="1037"/>
          <ac:spMkLst>
            <pc:docMk/>
            <pc:sldMk cId="2568208296" sldId="940"/>
            <ac:spMk id="87" creationId="{FB4D63DD-1820-11FB-38DA-D12FDACAA162}"/>
          </ac:spMkLst>
        </pc:spChg>
        <pc:picChg chg="add del mod">
          <ac:chgData name="Ademilson Sanches" userId="0bec03a0-2b6b-49e0-aa75-8c57e5d2e75e" providerId="ADAL" clId="{3BEAA3AC-5FF5-41C5-8F11-4292930E5C06}" dt="2022-08-21T01:07:33.225" v="1287" actId="478"/>
          <ac:picMkLst>
            <pc:docMk/>
            <pc:sldMk cId="2568208296" sldId="940"/>
            <ac:picMk id="3" creationId="{E5445569-7EE9-1E55-2C09-98301BCEFA60}"/>
          </ac:picMkLst>
        </pc:picChg>
        <pc:picChg chg="add del mod">
          <ac:chgData name="Ademilson Sanches" userId="0bec03a0-2b6b-49e0-aa75-8c57e5d2e75e" providerId="ADAL" clId="{3BEAA3AC-5FF5-41C5-8F11-4292930E5C06}" dt="2022-08-21T01:07:33.225" v="1287" actId="478"/>
          <ac:picMkLst>
            <pc:docMk/>
            <pc:sldMk cId="2568208296" sldId="940"/>
            <ac:picMk id="4" creationId="{320E3809-0D1A-5CAD-0A18-B2D2C7462E2C}"/>
          </ac:picMkLst>
        </pc:picChg>
        <pc:picChg chg="add del mod">
          <ac:chgData name="Ademilson Sanches" userId="0bec03a0-2b6b-49e0-aa75-8c57e5d2e75e" providerId="ADAL" clId="{3BEAA3AC-5FF5-41C5-8F11-4292930E5C06}" dt="2022-08-21T01:07:33.225" v="1287" actId="478"/>
          <ac:picMkLst>
            <pc:docMk/>
            <pc:sldMk cId="2568208296" sldId="940"/>
            <ac:picMk id="5" creationId="{9691F1B5-2E62-4EB9-8C7D-DFB2707233BB}"/>
          </ac:picMkLst>
        </pc:picChg>
        <pc:picChg chg="add del mod">
          <ac:chgData name="Ademilson Sanches" userId="0bec03a0-2b6b-49e0-aa75-8c57e5d2e75e" providerId="ADAL" clId="{3BEAA3AC-5FF5-41C5-8F11-4292930E5C06}" dt="2022-08-21T01:07:33.225" v="1287" actId="478"/>
          <ac:picMkLst>
            <pc:docMk/>
            <pc:sldMk cId="2568208296" sldId="940"/>
            <ac:picMk id="6" creationId="{0861002F-0860-9501-D6A4-079559C26744}"/>
          </ac:picMkLst>
        </pc:picChg>
        <pc:picChg chg="add del mod">
          <ac:chgData name="Ademilson Sanches" userId="0bec03a0-2b6b-49e0-aa75-8c57e5d2e75e" providerId="ADAL" clId="{3BEAA3AC-5FF5-41C5-8F11-4292930E5C06}" dt="2022-08-21T01:07:33.225" v="1287" actId="478"/>
          <ac:picMkLst>
            <pc:docMk/>
            <pc:sldMk cId="2568208296" sldId="940"/>
            <ac:picMk id="7" creationId="{11BED0E2-1B9F-1855-C946-B880C9C88A79}"/>
          </ac:picMkLst>
        </pc:picChg>
        <pc:picChg chg="add mod">
          <ac:chgData name="Ademilson Sanches" userId="0bec03a0-2b6b-49e0-aa75-8c57e5d2e75e" providerId="ADAL" clId="{3BEAA3AC-5FF5-41C5-8F11-4292930E5C06}" dt="2022-08-21T01:07:54.078" v="1290" actId="1076"/>
          <ac:picMkLst>
            <pc:docMk/>
            <pc:sldMk cId="2568208296" sldId="940"/>
            <ac:picMk id="9" creationId="{3E7B41DC-31D4-3293-537A-81BDF5104C40}"/>
          </ac:picMkLst>
        </pc:picChg>
        <pc:picChg chg="add mod">
          <ac:chgData name="Ademilson Sanches" userId="0bec03a0-2b6b-49e0-aa75-8c57e5d2e75e" providerId="ADAL" clId="{3BEAA3AC-5FF5-41C5-8F11-4292930E5C06}" dt="2022-08-21T01:07:54.078" v="1290" actId="1076"/>
          <ac:picMkLst>
            <pc:docMk/>
            <pc:sldMk cId="2568208296" sldId="940"/>
            <ac:picMk id="10" creationId="{2762470B-9673-5254-1C3A-F755E16E85BB}"/>
          </ac:picMkLst>
        </pc:picChg>
        <pc:picChg chg="add mod">
          <ac:chgData name="Ademilson Sanches" userId="0bec03a0-2b6b-49e0-aa75-8c57e5d2e75e" providerId="ADAL" clId="{3BEAA3AC-5FF5-41C5-8F11-4292930E5C06}" dt="2022-08-21T01:07:54.078" v="1290" actId="1076"/>
          <ac:picMkLst>
            <pc:docMk/>
            <pc:sldMk cId="2568208296" sldId="940"/>
            <ac:picMk id="11" creationId="{421C729F-013D-0C85-537E-FBB26F407D73}"/>
          </ac:picMkLst>
        </pc:picChg>
        <pc:picChg chg="add mod">
          <ac:chgData name="Ademilson Sanches" userId="0bec03a0-2b6b-49e0-aa75-8c57e5d2e75e" providerId="ADAL" clId="{3BEAA3AC-5FF5-41C5-8F11-4292930E5C06}" dt="2022-08-21T01:07:54.078" v="1290" actId="1076"/>
          <ac:picMkLst>
            <pc:docMk/>
            <pc:sldMk cId="2568208296" sldId="940"/>
            <ac:picMk id="12" creationId="{81309708-81AA-1A13-EA20-43F358B79B69}"/>
          </ac:picMkLst>
        </pc:picChg>
        <pc:picChg chg="add mod">
          <ac:chgData name="Ademilson Sanches" userId="0bec03a0-2b6b-49e0-aa75-8c57e5d2e75e" providerId="ADAL" clId="{3BEAA3AC-5FF5-41C5-8F11-4292930E5C06}" dt="2022-08-21T01:07:54.078" v="1290" actId="1076"/>
          <ac:picMkLst>
            <pc:docMk/>
            <pc:sldMk cId="2568208296" sldId="940"/>
            <ac:picMk id="13" creationId="{E1712BF7-EC61-5494-29CC-F20F0F0030FF}"/>
          </ac:picMkLst>
        </pc:picChg>
        <pc:picChg chg="add del mod">
          <ac:chgData name="Ademilson Sanches" userId="0bec03a0-2b6b-49e0-aa75-8c57e5d2e75e" providerId="ADAL" clId="{3BEAA3AC-5FF5-41C5-8F11-4292930E5C06}" dt="2022-08-21T01:16:31.939" v="2060" actId="478"/>
          <ac:picMkLst>
            <pc:docMk/>
            <pc:sldMk cId="2568208296" sldId="940"/>
            <ac:picMk id="14" creationId="{D67E9A08-C56A-E5EA-B879-53026470A3D3}"/>
          </ac:picMkLst>
        </pc:picChg>
        <pc:picChg chg="del">
          <ac:chgData name="Ademilson Sanches" userId="0bec03a0-2b6b-49e0-aa75-8c57e5d2e75e" providerId="ADAL" clId="{3BEAA3AC-5FF5-41C5-8F11-4292930E5C06}" dt="2022-08-21T01:06:23.227" v="1186" actId="478"/>
          <ac:picMkLst>
            <pc:docMk/>
            <pc:sldMk cId="2568208296" sldId="940"/>
            <ac:picMk id="17" creationId="{DE65D44C-0A20-3196-C7EC-95731715DA20}"/>
          </ac:picMkLst>
        </pc:picChg>
        <pc:picChg chg="del">
          <ac:chgData name="Ademilson Sanches" userId="0bec03a0-2b6b-49e0-aa75-8c57e5d2e75e" providerId="ADAL" clId="{3BEAA3AC-5FF5-41C5-8F11-4292930E5C06}" dt="2022-08-21T01:06:23.227" v="1186" actId="478"/>
          <ac:picMkLst>
            <pc:docMk/>
            <pc:sldMk cId="2568208296" sldId="940"/>
            <ac:picMk id="18" creationId="{BE519260-6A59-4B86-A8DB-89F61B102686}"/>
          </ac:picMkLst>
        </pc:picChg>
        <pc:picChg chg="del">
          <ac:chgData name="Ademilson Sanches" userId="0bec03a0-2b6b-49e0-aa75-8c57e5d2e75e" providerId="ADAL" clId="{3BEAA3AC-5FF5-41C5-8F11-4292930E5C06}" dt="2022-08-21T01:06:23.227" v="1186" actId="478"/>
          <ac:picMkLst>
            <pc:docMk/>
            <pc:sldMk cId="2568208296" sldId="940"/>
            <ac:picMk id="19" creationId="{DC9F33E9-515D-2D81-C305-B303F6505110}"/>
          </ac:picMkLst>
        </pc:picChg>
        <pc:picChg chg="del">
          <ac:chgData name="Ademilson Sanches" userId="0bec03a0-2b6b-49e0-aa75-8c57e5d2e75e" providerId="ADAL" clId="{3BEAA3AC-5FF5-41C5-8F11-4292930E5C06}" dt="2022-08-21T01:06:23.227" v="1186" actId="478"/>
          <ac:picMkLst>
            <pc:docMk/>
            <pc:sldMk cId="2568208296" sldId="940"/>
            <ac:picMk id="20" creationId="{ADE2C045-2395-9546-34AE-1F3F3A25F6A9}"/>
          </ac:picMkLst>
        </pc:picChg>
        <pc:picChg chg="del">
          <ac:chgData name="Ademilson Sanches" userId="0bec03a0-2b6b-49e0-aa75-8c57e5d2e75e" providerId="ADAL" clId="{3BEAA3AC-5FF5-41C5-8F11-4292930E5C06}" dt="2022-08-21T01:06:23.227" v="1186" actId="478"/>
          <ac:picMkLst>
            <pc:docMk/>
            <pc:sldMk cId="2568208296" sldId="940"/>
            <ac:picMk id="21" creationId="{B449ED3A-583B-46D5-780B-82536ED4F239}"/>
          </ac:picMkLst>
        </pc:picChg>
        <pc:picChg chg="del">
          <ac:chgData name="Ademilson Sanches" userId="0bec03a0-2b6b-49e0-aa75-8c57e5d2e75e" providerId="ADAL" clId="{3BEAA3AC-5FF5-41C5-8F11-4292930E5C06}" dt="2022-08-21T01:06:23.227" v="1186" actId="478"/>
          <ac:picMkLst>
            <pc:docMk/>
            <pc:sldMk cId="2568208296" sldId="940"/>
            <ac:picMk id="22" creationId="{3FF59410-1E5F-6C5B-0B3E-1F5C1FB693FF}"/>
          </ac:picMkLst>
        </pc:picChg>
        <pc:picChg chg="del">
          <ac:chgData name="Ademilson Sanches" userId="0bec03a0-2b6b-49e0-aa75-8c57e5d2e75e" providerId="ADAL" clId="{3BEAA3AC-5FF5-41C5-8F11-4292930E5C06}" dt="2022-08-21T01:06:23.227" v="1186" actId="478"/>
          <ac:picMkLst>
            <pc:docMk/>
            <pc:sldMk cId="2568208296" sldId="940"/>
            <ac:picMk id="24" creationId="{F853D3D0-0525-3521-A624-0022E149412B}"/>
          </ac:picMkLst>
        </pc:picChg>
        <pc:picChg chg="del">
          <ac:chgData name="Ademilson Sanches" userId="0bec03a0-2b6b-49e0-aa75-8c57e5d2e75e" providerId="ADAL" clId="{3BEAA3AC-5FF5-41C5-8F11-4292930E5C06}" dt="2022-08-21T01:06:23.227" v="1186" actId="478"/>
          <ac:picMkLst>
            <pc:docMk/>
            <pc:sldMk cId="2568208296" sldId="940"/>
            <ac:picMk id="25" creationId="{066EE85C-E747-5809-1E25-15EE7DDF0901}"/>
          </ac:picMkLst>
        </pc:picChg>
        <pc:picChg chg="add mod">
          <ac:chgData name="Ademilson Sanches" userId="0bec03a0-2b6b-49e0-aa75-8c57e5d2e75e" providerId="ADAL" clId="{3BEAA3AC-5FF5-41C5-8F11-4292930E5C06}" dt="2022-08-21T01:21:03.419" v="2169" actId="1036"/>
          <ac:picMkLst>
            <pc:docMk/>
            <pc:sldMk cId="2568208296" sldId="940"/>
            <ac:picMk id="74" creationId="{E02DCAD2-B094-079F-C9F1-1EF0B0EB0CBF}"/>
          </ac:picMkLst>
        </pc:picChg>
        <pc:picChg chg="add mod">
          <ac:chgData name="Ademilson Sanches" userId="0bec03a0-2b6b-49e0-aa75-8c57e5d2e75e" providerId="ADAL" clId="{3BEAA3AC-5FF5-41C5-8F11-4292930E5C06}" dt="2022-08-21T01:22:14.164" v="2183" actId="14100"/>
          <ac:picMkLst>
            <pc:docMk/>
            <pc:sldMk cId="2568208296" sldId="940"/>
            <ac:picMk id="76" creationId="{932D6A06-A93F-9D27-B021-F3F12CD2972A}"/>
          </ac:picMkLst>
        </pc:picChg>
        <pc:picChg chg="add mod">
          <ac:chgData name="Ademilson Sanches" userId="0bec03a0-2b6b-49e0-aa75-8c57e5d2e75e" providerId="ADAL" clId="{3BEAA3AC-5FF5-41C5-8F11-4292930E5C06}" dt="2022-08-21T01:21:15.935" v="2172" actId="14100"/>
          <ac:picMkLst>
            <pc:docMk/>
            <pc:sldMk cId="2568208296" sldId="940"/>
            <ac:picMk id="79" creationId="{1CD007AF-3F1E-4DF4-0AC0-8048E91BBA22}"/>
          </ac:picMkLst>
        </pc:picChg>
        <pc:picChg chg="add del">
          <ac:chgData name="Ademilson Sanches" userId="0bec03a0-2b6b-49e0-aa75-8c57e5d2e75e" providerId="ADAL" clId="{3BEAA3AC-5FF5-41C5-8F11-4292930E5C06}" dt="2022-08-21T01:21:40.041" v="2176" actId="22"/>
          <ac:picMkLst>
            <pc:docMk/>
            <pc:sldMk cId="2568208296" sldId="940"/>
            <ac:picMk id="82" creationId="{0A609DA0-6D74-581D-3B73-E1076A93F5E3}"/>
          </ac:picMkLst>
        </pc:picChg>
        <pc:picChg chg="add mod">
          <ac:chgData name="Ademilson Sanches" userId="0bec03a0-2b6b-49e0-aa75-8c57e5d2e75e" providerId="ADAL" clId="{3BEAA3AC-5FF5-41C5-8F11-4292930E5C06}" dt="2022-08-21T01:21:57.920" v="2180" actId="1076"/>
          <ac:picMkLst>
            <pc:docMk/>
            <pc:sldMk cId="2568208296" sldId="940"/>
            <ac:picMk id="84" creationId="{3A9B7969-AF9D-6CD4-47E7-2CA3558B1B7C}"/>
          </ac:picMkLst>
        </pc:picChg>
        <pc:picChg chg="add mod">
          <ac:chgData name="Ademilson Sanches" userId="0bec03a0-2b6b-49e0-aa75-8c57e5d2e75e" providerId="ADAL" clId="{3BEAA3AC-5FF5-41C5-8F11-4292930E5C06}" dt="2022-08-21T01:27:56.872" v="2337" actId="1076"/>
          <ac:picMkLst>
            <pc:docMk/>
            <pc:sldMk cId="2568208296" sldId="940"/>
            <ac:picMk id="88" creationId="{9B6603CE-3AD8-C983-42D5-A7B680EAC630}"/>
          </ac:picMkLst>
        </pc:picChg>
        <pc:picChg chg="add del mod">
          <ac:chgData name="Ademilson Sanches" userId="0bec03a0-2b6b-49e0-aa75-8c57e5d2e75e" providerId="ADAL" clId="{3BEAA3AC-5FF5-41C5-8F11-4292930E5C06}" dt="2022-08-21T01:18:49.526" v="2070" actId="478"/>
          <ac:picMkLst>
            <pc:docMk/>
            <pc:sldMk cId="2568208296" sldId="940"/>
            <ac:picMk id="1026" creationId="{4DBEAA1E-ECC4-C919-BCF9-788F1CF455F3}"/>
          </ac:picMkLst>
        </pc:picChg>
        <pc:picChg chg="add mod">
          <ac:chgData name="Ademilson Sanches" userId="0bec03a0-2b6b-49e0-aa75-8c57e5d2e75e" providerId="ADAL" clId="{3BEAA3AC-5FF5-41C5-8F11-4292930E5C06}" dt="2022-08-21T01:23:43.656" v="2217" actId="1076"/>
          <ac:picMkLst>
            <pc:docMk/>
            <pc:sldMk cId="2568208296" sldId="940"/>
            <ac:picMk id="1028" creationId="{A3D0A104-FD20-11A5-283E-16EFBE32232C}"/>
          </ac:picMkLst>
        </pc:picChg>
        <pc:cxnChg chg="add del mod">
          <ac:chgData name="Ademilson Sanches" userId="0bec03a0-2b6b-49e0-aa75-8c57e5d2e75e" providerId="ADAL" clId="{3BEAA3AC-5FF5-41C5-8F11-4292930E5C06}" dt="2022-08-21T01:15:36.631" v="2057"/>
          <ac:cxnSpMkLst>
            <pc:docMk/>
            <pc:sldMk cId="2568208296" sldId="940"/>
            <ac:cxnSpMk id="67" creationId="{7E304301-5833-0109-8B3A-BFEA6D3875C9}"/>
          </ac:cxnSpMkLst>
        </pc:cxnChg>
        <pc:cxnChg chg="add del mod">
          <ac:chgData name="Ademilson Sanches" userId="0bec03a0-2b6b-49e0-aa75-8c57e5d2e75e" providerId="ADAL" clId="{3BEAA3AC-5FF5-41C5-8F11-4292930E5C06}" dt="2022-08-21T01:15:36.631" v="2057"/>
          <ac:cxnSpMkLst>
            <pc:docMk/>
            <pc:sldMk cId="2568208296" sldId="940"/>
            <ac:cxnSpMk id="68" creationId="{B93B2B0B-05D4-4C5C-5552-DCD606919F1B}"/>
          </ac:cxnSpMkLst>
        </pc:cxnChg>
      </pc:sldChg>
      <pc:sldChg chg="addSp delSp modSp add mod ord modAnim">
        <pc:chgData name="Ademilson Sanches" userId="0bec03a0-2b6b-49e0-aa75-8c57e5d2e75e" providerId="ADAL" clId="{3BEAA3AC-5FF5-41C5-8F11-4292930E5C06}" dt="2022-08-21T01:38:09.015" v="3089" actId="113"/>
        <pc:sldMkLst>
          <pc:docMk/>
          <pc:sldMk cId="713139840" sldId="941"/>
        </pc:sldMkLst>
        <pc:spChg chg="add mod">
          <ac:chgData name="Ademilson Sanches" userId="0bec03a0-2b6b-49e0-aa75-8c57e5d2e75e" providerId="ADAL" clId="{3BEAA3AC-5FF5-41C5-8F11-4292930E5C06}" dt="2022-08-21T01:36:33.169" v="2965" actId="14100"/>
          <ac:spMkLst>
            <pc:docMk/>
            <pc:sldMk cId="713139840" sldId="941"/>
            <ac:spMk id="2" creationId="{74E03421-E7AE-ED5E-EAD5-2ECD3F341202}"/>
          </ac:spMkLst>
        </pc:spChg>
        <pc:spChg chg="add mod">
          <ac:chgData name="Ademilson Sanches" userId="0bec03a0-2b6b-49e0-aa75-8c57e5d2e75e" providerId="ADAL" clId="{3BEAA3AC-5FF5-41C5-8F11-4292930E5C06}" dt="2022-08-21T01:36:47.865" v="2988" actId="1035"/>
          <ac:spMkLst>
            <pc:docMk/>
            <pc:sldMk cId="713139840" sldId="941"/>
            <ac:spMk id="3" creationId="{87DD6195-39B7-CAD7-F3FA-418BD5F110F7}"/>
          </ac:spMkLst>
        </pc:spChg>
        <pc:spChg chg="add mod">
          <ac:chgData name="Ademilson Sanches" userId="0bec03a0-2b6b-49e0-aa75-8c57e5d2e75e" providerId="ADAL" clId="{3BEAA3AC-5FF5-41C5-8F11-4292930E5C06}" dt="2022-08-21T01:37:30.661" v="3067" actId="255"/>
          <ac:spMkLst>
            <pc:docMk/>
            <pc:sldMk cId="713139840" sldId="941"/>
            <ac:spMk id="5" creationId="{E3EB3C64-D23D-B352-FF66-D3D906199A20}"/>
          </ac:spMkLst>
        </pc:spChg>
        <pc:spChg chg="add mod">
          <ac:chgData name="Ademilson Sanches" userId="0bec03a0-2b6b-49e0-aa75-8c57e5d2e75e" providerId="ADAL" clId="{3BEAA3AC-5FF5-41C5-8F11-4292930E5C06}" dt="2022-08-21T01:37:58.807" v="3088" actId="113"/>
          <ac:spMkLst>
            <pc:docMk/>
            <pc:sldMk cId="713139840" sldId="941"/>
            <ac:spMk id="6" creationId="{7772A7FE-0BA9-5660-455C-55DAB9BFDE25}"/>
          </ac:spMkLst>
        </pc:spChg>
        <pc:spChg chg="del">
          <ac:chgData name="Ademilson Sanches" userId="0bec03a0-2b6b-49e0-aa75-8c57e5d2e75e" providerId="ADAL" clId="{3BEAA3AC-5FF5-41C5-8F11-4292930E5C06}" dt="2022-08-21T01:30:14.115" v="2427" actId="478"/>
          <ac:spMkLst>
            <pc:docMk/>
            <pc:sldMk cId="713139840" sldId="941"/>
            <ac:spMk id="8" creationId="{5E358758-81C2-31E8-1DD7-286A846628FD}"/>
          </ac:spMkLst>
        </pc:spChg>
        <pc:spChg chg="add mod">
          <ac:chgData name="Ademilson Sanches" userId="0bec03a0-2b6b-49e0-aa75-8c57e5d2e75e" providerId="ADAL" clId="{3BEAA3AC-5FF5-41C5-8F11-4292930E5C06}" dt="2022-08-21T01:36:47.865" v="2988" actId="1035"/>
          <ac:spMkLst>
            <pc:docMk/>
            <pc:sldMk cId="713139840" sldId="941"/>
            <ac:spMk id="14" creationId="{3BDB22BC-216A-F8B5-FEAE-78A601ECB706}"/>
          </ac:spMkLst>
        </pc:spChg>
        <pc:spChg chg="add mod">
          <ac:chgData name="Ademilson Sanches" userId="0bec03a0-2b6b-49e0-aa75-8c57e5d2e75e" providerId="ADAL" clId="{3BEAA3AC-5FF5-41C5-8F11-4292930E5C06}" dt="2022-08-21T01:36:47.865" v="2988" actId="1035"/>
          <ac:spMkLst>
            <pc:docMk/>
            <pc:sldMk cId="713139840" sldId="941"/>
            <ac:spMk id="15" creationId="{54900FA2-A2CA-8EF2-4A6A-04F3D6755E9D}"/>
          </ac:spMkLst>
        </pc:spChg>
        <pc:spChg chg="add mod">
          <ac:chgData name="Ademilson Sanches" userId="0bec03a0-2b6b-49e0-aa75-8c57e5d2e75e" providerId="ADAL" clId="{3BEAA3AC-5FF5-41C5-8F11-4292930E5C06}" dt="2022-08-21T01:36:47.865" v="2988" actId="1035"/>
          <ac:spMkLst>
            <pc:docMk/>
            <pc:sldMk cId="713139840" sldId="941"/>
            <ac:spMk id="17" creationId="{79FD866E-D741-4A89-1C6C-47258B8C7942}"/>
          </ac:spMkLst>
        </pc:spChg>
        <pc:spChg chg="add mod">
          <ac:chgData name="Ademilson Sanches" userId="0bec03a0-2b6b-49e0-aa75-8c57e5d2e75e" providerId="ADAL" clId="{3BEAA3AC-5FF5-41C5-8F11-4292930E5C06}" dt="2022-08-21T01:36:47.865" v="2988" actId="1035"/>
          <ac:spMkLst>
            <pc:docMk/>
            <pc:sldMk cId="713139840" sldId="941"/>
            <ac:spMk id="18" creationId="{B9E96A85-EDE1-0740-74A5-4CB4FC80BCA5}"/>
          </ac:spMkLst>
        </pc:spChg>
        <pc:spChg chg="add mod">
          <ac:chgData name="Ademilson Sanches" userId="0bec03a0-2b6b-49e0-aa75-8c57e5d2e75e" providerId="ADAL" clId="{3BEAA3AC-5FF5-41C5-8F11-4292930E5C06}" dt="2022-08-21T01:36:47.865" v="2988" actId="1035"/>
          <ac:spMkLst>
            <pc:docMk/>
            <pc:sldMk cId="713139840" sldId="941"/>
            <ac:spMk id="20" creationId="{DE119EA7-81AA-6413-9100-717C894CF272}"/>
          </ac:spMkLst>
        </pc:spChg>
        <pc:spChg chg="add mod">
          <ac:chgData name="Ademilson Sanches" userId="0bec03a0-2b6b-49e0-aa75-8c57e5d2e75e" providerId="ADAL" clId="{3BEAA3AC-5FF5-41C5-8F11-4292930E5C06}" dt="2022-08-21T01:36:47.865" v="2988" actId="1035"/>
          <ac:spMkLst>
            <pc:docMk/>
            <pc:sldMk cId="713139840" sldId="941"/>
            <ac:spMk id="21" creationId="{7DA2C9FD-90C2-6B78-1BD1-A1C2D45D3905}"/>
          </ac:spMkLst>
        </pc:spChg>
        <pc:spChg chg="add mod">
          <ac:chgData name="Ademilson Sanches" userId="0bec03a0-2b6b-49e0-aa75-8c57e5d2e75e" providerId="ADAL" clId="{3BEAA3AC-5FF5-41C5-8F11-4292930E5C06}" dt="2022-08-21T01:37:49.421" v="3087" actId="255"/>
          <ac:spMkLst>
            <pc:docMk/>
            <pc:sldMk cId="713139840" sldId="941"/>
            <ac:spMk id="23" creationId="{248D6FF6-DC83-49D0-4676-6498100C6B1F}"/>
          </ac:spMkLst>
        </pc:spChg>
        <pc:spChg chg="add mod">
          <ac:chgData name="Ademilson Sanches" userId="0bec03a0-2b6b-49e0-aa75-8c57e5d2e75e" providerId="ADAL" clId="{3BEAA3AC-5FF5-41C5-8F11-4292930E5C06}" dt="2022-08-21T01:38:09.015" v="3089" actId="113"/>
          <ac:spMkLst>
            <pc:docMk/>
            <pc:sldMk cId="713139840" sldId="941"/>
            <ac:spMk id="24" creationId="{CC4168A1-F1EA-B1E8-D2E1-63B77A1DF1E9}"/>
          </ac:spMkLst>
        </pc:spChg>
        <pc:spChg chg="mod">
          <ac:chgData name="Ademilson Sanches" userId="0bec03a0-2b6b-49e0-aa75-8c57e5d2e75e" providerId="ADAL" clId="{3BEAA3AC-5FF5-41C5-8F11-4292930E5C06}" dt="2022-08-21T01:36:05.938" v="2903" actId="20577"/>
          <ac:spMkLst>
            <pc:docMk/>
            <pc:sldMk cId="713139840" sldId="941"/>
            <ac:spMk id="72" creationId="{00000000-0000-0000-0000-000000000000}"/>
          </ac:spMkLst>
        </pc:spChg>
        <pc:spChg chg="del">
          <ac:chgData name="Ademilson Sanches" userId="0bec03a0-2b6b-49e0-aa75-8c57e5d2e75e" providerId="ADAL" clId="{3BEAA3AC-5FF5-41C5-8F11-4292930E5C06}" dt="2022-08-21T01:30:14.115" v="2427" actId="478"/>
          <ac:spMkLst>
            <pc:docMk/>
            <pc:sldMk cId="713139840" sldId="941"/>
            <ac:spMk id="77" creationId="{EB0B2F15-C342-991B-5367-BA3CFD8FA1B2}"/>
          </ac:spMkLst>
        </pc:spChg>
        <pc:spChg chg="del">
          <ac:chgData name="Ademilson Sanches" userId="0bec03a0-2b6b-49e0-aa75-8c57e5d2e75e" providerId="ADAL" clId="{3BEAA3AC-5FF5-41C5-8F11-4292930E5C06}" dt="2022-08-21T01:30:14.115" v="2427" actId="478"/>
          <ac:spMkLst>
            <pc:docMk/>
            <pc:sldMk cId="713139840" sldId="941"/>
            <ac:spMk id="80" creationId="{896622F4-AAD1-54A4-9208-0A042FF315C3}"/>
          </ac:spMkLst>
        </pc:spChg>
        <pc:spChg chg="del">
          <ac:chgData name="Ademilson Sanches" userId="0bec03a0-2b6b-49e0-aa75-8c57e5d2e75e" providerId="ADAL" clId="{3BEAA3AC-5FF5-41C5-8F11-4292930E5C06}" dt="2022-08-21T01:30:14.115" v="2427" actId="478"/>
          <ac:spMkLst>
            <pc:docMk/>
            <pc:sldMk cId="713139840" sldId="941"/>
            <ac:spMk id="85" creationId="{6A0A124B-24C6-1C14-BA70-17CE8C6AB76F}"/>
          </ac:spMkLst>
        </pc:spChg>
        <pc:spChg chg="del">
          <ac:chgData name="Ademilson Sanches" userId="0bec03a0-2b6b-49e0-aa75-8c57e5d2e75e" providerId="ADAL" clId="{3BEAA3AC-5FF5-41C5-8F11-4292930E5C06}" dt="2022-08-21T01:30:14.115" v="2427" actId="478"/>
          <ac:spMkLst>
            <pc:docMk/>
            <pc:sldMk cId="713139840" sldId="941"/>
            <ac:spMk id="86" creationId="{D5259D5F-9619-A19F-3650-A85C757AFB3F}"/>
          </ac:spMkLst>
        </pc:spChg>
        <pc:spChg chg="del">
          <ac:chgData name="Ademilson Sanches" userId="0bec03a0-2b6b-49e0-aa75-8c57e5d2e75e" providerId="ADAL" clId="{3BEAA3AC-5FF5-41C5-8F11-4292930E5C06}" dt="2022-08-21T01:30:14.115" v="2427" actId="478"/>
          <ac:spMkLst>
            <pc:docMk/>
            <pc:sldMk cId="713139840" sldId="941"/>
            <ac:spMk id="87" creationId="{FB4D63DD-1820-11FB-38DA-D12FDACAA162}"/>
          </ac:spMkLst>
        </pc:spChg>
        <pc:picChg chg="add mod">
          <ac:chgData name="Ademilson Sanches" userId="0bec03a0-2b6b-49e0-aa75-8c57e5d2e75e" providerId="ADAL" clId="{3BEAA3AC-5FF5-41C5-8F11-4292930E5C06}" dt="2022-08-21T01:36:21.845" v="2964" actId="1036"/>
          <ac:picMkLst>
            <pc:docMk/>
            <pc:sldMk cId="713139840" sldId="941"/>
            <ac:picMk id="4" creationId="{8B6E7FED-5A5A-B939-0281-BD330576CEE5}"/>
          </ac:picMkLst>
        </pc:picChg>
        <pc:picChg chg="add mod">
          <ac:chgData name="Ademilson Sanches" userId="0bec03a0-2b6b-49e0-aa75-8c57e5d2e75e" providerId="ADAL" clId="{3BEAA3AC-5FF5-41C5-8F11-4292930E5C06}" dt="2022-08-21T01:36:47.865" v="2988" actId="1035"/>
          <ac:picMkLst>
            <pc:docMk/>
            <pc:sldMk cId="713139840" sldId="941"/>
            <ac:picMk id="7" creationId="{69162FC5-DE12-A190-7221-C8096E643D38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9" creationId="{3E7B41DC-31D4-3293-537A-81BDF5104C40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10" creationId="{2762470B-9673-5254-1C3A-F755E16E85BB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11" creationId="{421C729F-013D-0C85-537E-FBB26F407D73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12" creationId="{81309708-81AA-1A13-EA20-43F358B79B69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13" creationId="{E1712BF7-EC61-5494-29CC-F20F0F0030FF}"/>
          </ac:picMkLst>
        </pc:picChg>
        <pc:picChg chg="add mod">
          <ac:chgData name="Ademilson Sanches" userId="0bec03a0-2b6b-49e0-aa75-8c57e5d2e75e" providerId="ADAL" clId="{3BEAA3AC-5FF5-41C5-8F11-4292930E5C06}" dt="2022-08-21T01:36:47.865" v="2988" actId="1035"/>
          <ac:picMkLst>
            <pc:docMk/>
            <pc:sldMk cId="713139840" sldId="941"/>
            <ac:picMk id="16" creationId="{4D99BB60-0B63-A968-B166-51069660CC18}"/>
          </ac:picMkLst>
        </pc:picChg>
        <pc:picChg chg="add mod">
          <ac:chgData name="Ademilson Sanches" userId="0bec03a0-2b6b-49e0-aa75-8c57e5d2e75e" providerId="ADAL" clId="{3BEAA3AC-5FF5-41C5-8F11-4292930E5C06}" dt="2022-08-21T01:36:47.865" v="2988" actId="1035"/>
          <ac:picMkLst>
            <pc:docMk/>
            <pc:sldMk cId="713139840" sldId="941"/>
            <ac:picMk id="19" creationId="{36AFB615-3F32-8B9A-C1D2-18BE080A7273}"/>
          </ac:picMkLst>
        </pc:picChg>
        <pc:picChg chg="add mod">
          <ac:chgData name="Ademilson Sanches" userId="0bec03a0-2b6b-49e0-aa75-8c57e5d2e75e" providerId="ADAL" clId="{3BEAA3AC-5FF5-41C5-8F11-4292930E5C06}" dt="2022-08-21T01:36:47.865" v="2988" actId="1035"/>
          <ac:picMkLst>
            <pc:docMk/>
            <pc:sldMk cId="713139840" sldId="941"/>
            <ac:picMk id="22" creationId="{D8C2F91C-1641-ED41-DF76-05BB633A2D68}"/>
          </ac:picMkLst>
        </pc:picChg>
        <pc:picChg chg="add mod">
          <ac:chgData name="Ademilson Sanches" userId="0bec03a0-2b6b-49e0-aa75-8c57e5d2e75e" providerId="ADAL" clId="{3BEAA3AC-5FF5-41C5-8F11-4292930E5C06}" dt="2022-08-21T01:36:21.845" v="2964" actId="1036"/>
          <ac:picMkLst>
            <pc:docMk/>
            <pc:sldMk cId="713139840" sldId="941"/>
            <ac:picMk id="25" creationId="{648DAA9C-A47B-2F47-EF57-4C9F08F560BE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74" creationId="{E02DCAD2-B094-079F-C9F1-1EF0B0EB0CBF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76" creationId="{932D6A06-A93F-9D27-B021-F3F12CD2972A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79" creationId="{1CD007AF-3F1E-4DF4-0AC0-8048E91BBA22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84" creationId="{3A9B7969-AF9D-6CD4-47E7-2CA3558B1B7C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88" creationId="{9B6603CE-3AD8-C983-42D5-A7B680EAC630}"/>
          </ac:picMkLst>
        </pc:picChg>
        <pc:picChg chg="del">
          <ac:chgData name="Ademilson Sanches" userId="0bec03a0-2b6b-49e0-aa75-8c57e5d2e75e" providerId="ADAL" clId="{3BEAA3AC-5FF5-41C5-8F11-4292930E5C06}" dt="2022-08-21T01:30:14.115" v="2427" actId="478"/>
          <ac:picMkLst>
            <pc:docMk/>
            <pc:sldMk cId="713139840" sldId="941"/>
            <ac:picMk id="1028" creationId="{A3D0A104-FD20-11A5-283E-16EFBE32232C}"/>
          </ac:picMkLst>
        </pc:picChg>
      </pc:sldChg>
      <pc:sldChg chg="addSp modSp add mod">
        <pc:chgData name="Ademilson Sanches" userId="0bec03a0-2b6b-49e0-aa75-8c57e5d2e75e" providerId="ADAL" clId="{3BEAA3AC-5FF5-41C5-8F11-4292930E5C06}" dt="2022-08-21T01:35:11.055" v="2819" actId="14100"/>
        <pc:sldMkLst>
          <pc:docMk/>
          <pc:sldMk cId="585485908" sldId="141170147"/>
        </pc:sldMkLst>
        <pc:spChg chg="mod">
          <ac:chgData name="Ademilson Sanches" userId="0bec03a0-2b6b-49e0-aa75-8c57e5d2e75e" providerId="ADAL" clId="{3BEAA3AC-5FF5-41C5-8F11-4292930E5C06}" dt="2022-08-21T01:35:11.055" v="2819" actId="14100"/>
          <ac:spMkLst>
            <pc:docMk/>
            <pc:sldMk cId="585485908" sldId="141170147"/>
            <ac:spMk id="10" creationId="{3FD94F37-28E6-4FF5-9C9B-964DC9D97ED7}"/>
          </ac:spMkLst>
        </pc:spChg>
        <pc:spChg chg="mod">
          <ac:chgData name="Ademilson Sanches" userId="0bec03a0-2b6b-49e0-aa75-8c57e5d2e75e" providerId="ADAL" clId="{3BEAA3AC-5FF5-41C5-8F11-4292930E5C06}" dt="2022-08-21T01:32:35.190" v="2562" actId="20577"/>
          <ac:spMkLst>
            <pc:docMk/>
            <pc:sldMk cId="585485908" sldId="141170147"/>
            <ac:spMk id="12" creationId="{F7026281-A6B5-41DD-BA26-638A242CF6BD}"/>
          </ac:spMkLst>
        </pc:spChg>
        <pc:spChg chg="mod">
          <ac:chgData name="Ademilson Sanches" userId="0bec03a0-2b6b-49e0-aa75-8c57e5d2e75e" providerId="ADAL" clId="{3BEAA3AC-5FF5-41C5-8F11-4292930E5C06}" dt="2022-08-21T01:32:24.085" v="2517" actId="20577"/>
          <ac:spMkLst>
            <pc:docMk/>
            <pc:sldMk cId="585485908" sldId="141170147"/>
            <ac:spMk id="13" creationId="{CC5180BD-A9BF-4ACA-8DA8-31C6B4973377}"/>
          </ac:spMkLst>
        </pc:spChg>
        <pc:spChg chg="mod">
          <ac:chgData name="Ademilson Sanches" userId="0bec03a0-2b6b-49e0-aa75-8c57e5d2e75e" providerId="ADAL" clId="{3BEAA3AC-5FF5-41C5-8F11-4292930E5C06}" dt="2022-08-21T01:32:55.561" v="2618" actId="20577"/>
          <ac:spMkLst>
            <pc:docMk/>
            <pc:sldMk cId="585485908" sldId="141170147"/>
            <ac:spMk id="15" creationId="{D572AD48-EA1B-4F97-B107-5CA533DDB1F7}"/>
          </ac:spMkLst>
        </pc:spChg>
        <pc:spChg chg="mod">
          <ac:chgData name="Ademilson Sanches" userId="0bec03a0-2b6b-49e0-aa75-8c57e5d2e75e" providerId="ADAL" clId="{3BEAA3AC-5FF5-41C5-8F11-4292930E5C06}" dt="2022-08-21T01:34:03.502" v="2809" actId="27636"/>
          <ac:spMkLst>
            <pc:docMk/>
            <pc:sldMk cId="585485908" sldId="141170147"/>
            <ac:spMk id="17" creationId="{5D5967E9-659E-4707-AC88-FD7CFE1C14D5}"/>
          </ac:spMkLst>
        </pc:spChg>
        <pc:spChg chg="mod">
          <ac:chgData name="Ademilson Sanches" userId="0bec03a0-2b6b-49e0-aa75-8c57e5d2e75e" providerId="ADAL" clId="{3BEAA3AC-5FF5-41C5-8F11-4292930E5C06}" dt="2022-08-21T01:33:35.488" v="2717" actId="20577"/>
          <ac:spMkLst>
            <pc:docMk/>
            <pc:sldMk cId="585485908" sldId="141170147"/>
            <ac:spMk id="18" creationId="{6955C1E6-EFE2-4B21-BC31-4722D74CDA38}"/>
          </ac:spMkLst>
        </pc:spChg>
        <pc:spChg chg="mod">
          <ac:chgData name="Ademilson Sanches" userId="0bec03a0-2b6b-49e0-aa75-8c57e5d2e75e" providerId="ADAL" clId="{3BEAA3AC-5FF5-41C5-8F11-4292930E5C06}" dt="2022-08-21T01:33:26.436" v="2677" actId="6549"/>
          <ac:spMkLst>
            <pc:docMk/>
            <pc:sldMk cId="585485908" sldId="141170147"/>
            <ac:spMk id="19" creationId="{73B7B16C-B580-471E-9B72-5A336B5A9BA3}"/>
          </ac:spMkLst>
        </pc:spChg>
        <pc:spChg chg="mod">
          <ac:chgData name="Ademilson Sanches" userId="0bec03a0-2b6b-49e0-aa75-8c57e5d2e75e" providerId="ADAL" clId="{3BEAA3AC-5FF5-41C5-8F11-4292930E5C06}" dt="2022-08-21T01:33:12.078" v="2635" actId="20577"/>
          <ac:spMkLst>
            <pc:docMk/>
            <pc:sldMk cId="585485908" sldId="141170147"/>
            <ac:spMk id="20" creationId="{4AED3A3F-F2F5-4523-8E40-4C64E048A469}"/>
          </ac:spMkLst>
        </pc:spChg>
        <pc:spChg chg="mod">
          <ac:chgData name="Ademilson Sanches" userId="0bec03a0-2b6b-49e0-aa75-8c57e5d2e75e" providerId="ADAL" clId="{3BEAA3AC-5FF5-41C5-8F11-4292930E5C06}" dt="2022-08-21T01:33:43.985" v="2736" actId="6549"/>
          <ac:spMkLst>
            <pc:docMk/>
            <pc:sldMk cId="585485908" sldId="141170147"/>
            <ac:spMk id="57" creationId="{7E2EEE2B-8D18-4682-B924-284761E4C8C7}"/>
          </ac:spMkLst>
        </pc:spChg>
        <pc:picChg chg="add mod">
          <ac:chgData name="Ademilson Sanches" userId="0bec03a0-2b6b-49e0-aa75-8c57e5d2e75e" providerId="ADAL" clId="{3BEAA3AC-5FF5-41C5-8F11-4292930E5C06}" dt="2022-08-21T01:34:57.112" v="2818" actId="1076"/>
          <ac:picMkLst>
            <pc:docMk/>
            <pc:sldMk cId="585485908" sldId="141170147"/>
            <ac:picMk id="4" creationId="{586EB31A-7C20-94FF-A0B7-29601BC9A66A}"/>
          </ac:picMkLst>
        </pc:picChg>
        <pc:picChg chg="add mod">
          <ac:chgData name="Ademilson Sanches" userId="0bec03a0-2b6b-49e0-aa75-8c57e5d2e75e" providerId="ADAL" clId="{3BEAA3AC-5FF5-41C5-8F11-4292930E5C06}" dt="2022-08-21T01:34:41.609" v="2814" actId="1076"/>
          <ac:picMkLst>
            <pc:docMk/>
            <pc:sldMk cId="585485908" sldId="141170147"/>
            <ac:picMk id="2050" creationId="{01229E0C-4471-4DF5-D58B-F6C15371911C}"/>
          </ac:picMkLst>
        </pc:picChg>
      </pc:sldChg>
      <pc:sldChg chg="addSp delSp modSp add mod">
        <pc:chgData name="Ademilson Sanches" userId="0bec03a0-2b6b-49e0-aa75-8c57e5d2e75e" providerId="ADAL" clId="{3BEAA3AC-5FF5-41C5-8F11-4292930E5C06}" dt="2022-08-30T09:54:39.576" v="3286" actId="20577"/>
        <pc:sldMkLst>
          <pc:docMk/>
          <pc:sldMk cId="3188525317" sldId="141170148"/>
        </pc:sldMkLst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2" creationId="{74E03421-E7AE-ED5E-EAD5-2ECD3F341202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3" creationId="{87DD6195-39B7-CAD7-F3FA-418BD5F110F7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5" creationId="{E3EB3C64-D23D-B352-FF66-D3D906199A20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6" creationId="{7772A7FE-0BA9-5660-455C-55DAB9BFDE25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14" creationId="{3BDB22BC-216A-F8B5-FEAE-78A601ECB706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15" creationId="{54900FA2-A2CA-8EF2-4A6A-04F3D6755E9D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17" creationId="{79FD866E-D741-4A89-1C6C-47258B8C7942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18" creationId="{B9E96A85-EDE1-0740-74A5-4CB4FC80BCA5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20" creationId="{DE119EA7-81AA-6413-9100-717C894CF272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21" creationId="{7DA2C9FD-90C2-6B78-1BD1-A1C2D45D3905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23" creationId="{248D6FF6-DC83-49D0-4676-6498100C6B1F}"/>
          </ac:spMkLst>
        </pc:spChg>
        <pc:spChg chg="del">
          <ac:chgData name="Ademilson Sanches" userId="0bec03a0-2b6b-49e0-aa75-8c57e5d2e75e" providerId="ADAL" clId="{3BEAA3AC-5FF5-41C5-8F11-4292930E5C06}" dt="2022-08-30T09:53:43.890" v="3255" actId="478"/>
          <ac:spMkLst>
            <pc:docMk/>
            <pc:sldMk cId="3188525317" sldId="141170148"/>
            <ac:spMk id="24" creationId="{CC4168A1-F1EA-B1E8-D2E1-63B77A1DF1E9}"/>
          </ac:spMkLst>
        </pc:spChg>
        <pc:spChg chg="mod">
          <ac:chgData name="Ademilson Sanches" userId="0bec03a0-2b6b-49e0-aa75-8c57e5d2e75e" providerId="ADAL" clId="{3BEAA3AC-5FF5-41C5-8F11-4292930E5C06}" dt="2022-08-30T09:54:39.576" v="3286" actId="20577"/>
          <ac:spMkLst>
            <pc:docMk/>
            <pc:sldMk cId="3188525317" sldId="141170148"/>
            <ac:spMk id="72" creationId="{00000000-0000-0000-0000-000000000000}"/>
          </ac:spMkLst>
        </pc:spChg>
        <pc:picChg chg="del">
          <ac:chgData name="Ademilson Sanches" userId="0bec03a0-2b6b-49e0-aa75-8c57e5d2e75e" providerId="ADAL" clId="{3BEAA3AC-5FF5-41C5-8F11-4292930E5C06}" dt="2022-08-30T09:53:43.890" v="3255" actId="478"/>
          <ac:picMkLst>
            <pc:docMk/>
            <pc:sldMk cId="3188525317" sldId="141170148"/>
            <ac:picMk id="4" creationId="{8B6E7FED-5A5A-B939-0281-BD330576CEE5}"/>
          </ac:picMkLst>
        </pc:picChg>
        <pc:picChg chg="del">
          <ac:chgData name="Ademilson Sanches" userId="0bec03a0-2b6b-49e0-aa75-8c57e5d2e75e" providerId="ADAL" clId="{3BEAA3AC-5FF5-41C5-8F11-4292930E5C06}" dt="2022-08-30T09:53:43.890" v="3255" actId="478"/>
          <ac:picMkLst>
            <pc:docMk/>
            <pc:sldMk cId="3188525317" sldId="141170148"/>
            <ac:picMk id="7" creationId="{69162FC5-DE12-A190-7221-C8096E643D38}"/>
          </ac:picMkLst>
        </pc:picChg>
        <pc:picChg chg="add del mod">
          <ac:chgData name="Ademilson Sanches" userId="0bec03a0-2b6b-49e0-aa75-8c57e5d2e75e" providerId="ADAL" clId="{3BEAA3AC-5FF5-41C5-8F11-4292930E5C06}" dt="2022-08-30T09:53:53.661" v="3259" actId="22"/>
          <ac:picMkLst>
            <pc:docMk/>
            <pc:sldMk cId="3188525317" sldId="141170148"/>
            <ac:picMk id="9" creationId="{1D45F5CA-879E-541A-06AF-5C7F20F047DC}"/>
          </ac:picMkLst>
        </pc:picChg>
        <pc:picChg chg="add mod">
          <ac:chgData name="Ademilson Sanches" userId="0bec03a0-2b6b-49e0-aa75-8c57e5d2e75e" providerId="ADAL" clId="{3BEAA3AC-5FF5-41C5-8F11-4292930E5C06}" dt="2022-08-30T09:54:24.357" v="3264" actId="1076"/>
          <ac:picMkLst>
            <pc:docMk/>
            <pc:sldMk cId="3188525317" sldId="141170148"/>
            <ac:picMk id="11" creationId="{C34E90AA-769C-0F1A-110C-8950D7F1D4D2}"/>
          </ac:picMkLst>
        </pc:picChg>
        <pc:picChg chg="del">
          <ac:chgData name="Ademilson Sanches" userId="0bec03a0-2b6b-49e0-aa75-8c57e5d2e75e" providerId="ADAL" clId="{3BEAA3AC-5FF5-41C5-8F11-4292930E5C06}" dt="2022-08-30T09:53:43.890" v="3255" actId="478"/>
          <ac:picMkLst>
            <pc:docMk/>
            <pc:sldMk cId="3188525317" sldId="141170148"/>
            <ac:picMk id="16" creationId="{4D99BB60-0B63-A968-B166-51069660CC18}"/>
          </ac:picMkLst>
        </pc:picChg>
        <pc:picChg chg="del">
          <ac:chgData name="Ademilson Sanches" userId="0bec03a0-2b6b-49e0-aa75-8c57e5d2e75e" providerId="ADAL" clId="{3BEAA3AC-5FF5-41C5-8F11-4292930E5C06}" dt="2022-08-30T09:53:43.890" v="3255" actId="478"/>
          <ac:picMkLst>
            <pc:docMk/>
            <pc:sldMk cId="3188525317" sldId="141170148"/>
            <ac:picMk id="19" creationId="{36AFB615-3F32-8B9A-C1D2-18BE080A7273}"/>
          </ac:picMkLst>
        </pc:picChg>
        <pc:picChg chg="del">
          <ac:chgData name="Ademilson Sanches" userId="0bec03a0-2b6b-49e0-aa75-8c57e5d2e75e" providerId="ADAL" clId="{3BEAA3AC-5FF5-41C5-8F11-4292930E5C06}" dt="2022-08-30T09:53:43.890" v="3255" actId="478"/>
          <ac:picMkLst>
            <pc:docMk/>
            <pc:sldMk cId="3188525317" sldId="141170148"/>
            <ac:picMk id="22" creationId="{D8C2F91C-1641-ED41-DF76-05BB633A2D68}"/>
          </ac:picMkLst>
        </pc:picChg>
        <pc:picChg chg="del">
          <ac:chgData name="Ademilson Sanches" userId="0bec03a0-2b6b-49e0-aa75-8c57e5d2e75e" providerId="ADAL" clId="{3BEAA3AC-5FF5-41C5-8F11-4292930E5C06}" dt="2022-08-30T09:53:43.890" v="3255" actId="478"/>
          <ac:picMkLst>
            <pc:docMk/>
            <pc:sldMk cId="3188525317" sldId="141170148"/>
            <ac:picMk id="25" creationId="{648DAA9C-A47B-2F47-EF57-4C9F08F560BE}"/>
          </ac:picMkLst>
        </pc:picChg>
      </pc:sldChg>
      <pc:sldMasterChg chg="del delSldLayout">
        <pc:chgData name="Ademilson Sanches" userId="0bec03a0-2b6b-49e0-aa75-8c57e5d2e75e" providerId="ADAL" clId="{3BEAA3AC-5FF5-41C5-8F11-4292930E5C06}" dt="2022-08-21T01:38:35.147" v="3090" actId="47"/>
        <pc:sldMasterMkLst>
          <pc:docMk/>
          <pc:sldMasterMk cId="717212675" sldId="2147483648"/>
        </pc:sldMasterMkLst>
        <pc:sldLayoutChg chg="del">
          <pc:chgData name="Ademilson Sanches" userId="0bec03a0-2b6b-49e0-aa75-8c57e5d2e75e" providerId="ADAL" clId="{3BEAA3AC-5FF5-41C5-8F11-4292930E5C06}" dt="2022-08-21T01:38:35.147" v="3090" actId="47"/>
          <pc:sldLayoutMkLst>
            <pc:docMk/>
            <pc:sldMasterMk cId="717212675" sldId="2147483648"/>
            <pc:sldLayoutMk cId="2902338846" sldId="2147483650"/>
          </pc:sldLayoutMkLst>
        </pc:sldLayoutChg>
        <pc:sldLayoutChg chg="del">
          <pc:chgData name="Ademilson Sanches" userId="0bec03a0-2b6b-49e0-aa75-8c57e5d2e75e" providerId="ADAL" clId="{3BEAA3AC-5FF5-41C5-8F11-4292930E5C06}" dt="2022-08-21T01:38:35.147" v="3090" actId="47"/>
          <pc:sldLayoutMkLst>
            <pc:docMk/>
            <pc:sldMasterMk cId="717212675" sldId="2147483648"/>
            <pc:sldLayoutMk cId="353203945" sldId="2147483663"/>
          </pc:sldLayoutMkLst>
        </pc:sldLayoutChg>
        <pc:sldLayoutChg chg="del">
          <pc:chgData name="Ademilson Sanches" userId="0bec03a0-2b6b-49e0-aa75-8c57e5d2e75e" providerId="ADAL" clId="{3BEAA3AC-5FF5-41C5-8F11-4292930E5C06}" dt="2022-08-21T01:38:35.147" v="3090" actId="47"/>
          <pc:sldLayoutMkLst>
            <pc:docMk/>
            <pc:sldMasterMk cId="717212675" sldId="2147483648"/>
            <pc:sldLayoutMk cId="1963099352" sldId="2147483664"/>
          </pc:sldLayoutMkLst>
        </pc:sldLayoutChg>
        <pc:sldLayoutChg chg="del">
          <pc:chgData name="Ademilson Sanches" userId="0bec03a0-2b6b-49e0-aa75-8c57e5d2e75e" providerId="ADAL" clId="{3BEAA3AC-5FF5-41C5-8F11-4292930E5C06}" dt="2022-08-21T01:38:35.147" v="3090" actId="47"/>
          <pc:sldLayoutMkLst>
            <pc:docMk/>
            <pc:sldMasterMk cId="717212675" sldId="2147483648"/>
            <pc:sldLayoutMk cId="1708691667" sldId="2147483669"/>
          </pc:sldLayoutMkLst>
        </pc:sldLayoutChg>
        <pc:sldLayoutChg chg="del">
          <pc:chgData name="Ademilson Sanches" userId="0bec03a0-2b6b-49e0-aa75-8c57e5d2e75e" providerId="ADAL" clId="{3BEAA3AC-5FF5-41C5-8F11-4292930E5C06}" dt="2022-08-21T01:38:35.147" v="3090" actId="47"/>
          <pc:sldLayoutMkLst>
            <pc:docMk/>
            <pc:sldMasterMk cId="717212675" sldId="2147483648"/>
            <pc:sldLayoutMk cId="504586954" sldId="2147483684"/>
          </pc:sldLayoutMkLst>
        </pc:sldLayoutChg>
        <pc:sldLayoutChg chg="del">
          <pc:chgData name="Ademilson Sanches" userId="0bec03a0-2b6b-49e0-aa75-8c57e5d2e75e" providerId="ADAL" clId="{3BEAA3AC-5FF5-41C5-8F11-4292930E5C06}" dt="2022-08-21T01:38:35.147" v="3090" actId="47"/>
          <pc:sldLayoutMkLst>
            <pc:docMk/>
            <pc:sldMasterMk cId="717212675" sldId="2147483648"/>
            <pc:sldLayoutMk cId="2725309201" sldId="2147483685"/>
          </pc:sldLayoutMkLst>
        </pc:sldLayoutChg>
        <pc:sldLayoutChg chg="del">
          <pc:chgData name="Ademilson Sanches" userId="0bec03a0-2b6b-49e0-aa75-8c57e5d2e75e" providerId="ADAL" clId="{3BEAA3AC-5FF5-41C5-8F11-4292930E5C06}" dt="2022-08-21T01:38:35.147" v="3090" actId="47"/>
          <pc:sldLayoutMkLst>
            <pc:docMk/>
            <pc:sldMasterMk cId="717212675" sldId="2147483648"/>
            <pc:sldLayoutMk cId="3798932245" sldId="2147483686"/>
          </pc:sldLayoutMkLst>
        </pc:sldLayoutChg>
        <pc:sldLayoutChg chg="del">
          <pc:chgData name="Ademilson Sanches" userId="0bec03a0-2b6b-49e0-aa75-8c57e5d2e75e" providerId="ADAL" clId="{3BEAA3AC-5FF5-41C5-8F11-4292930E5C06}" dt="2022-08-21T01:38:35.147" v="3090" actId="47"/>
          <pc:sldLayoutMkLst>
            <pc:docMk/>
            <pc:sldMasterMk cId="717212675" sldId="2147483648"/>
            <pc:sldLayoutMk cId="952767095" sldId="2147483687"/>
          </pc:sldLayoutMkLst>
        </pc:sldLayoutChg>
        <pc:sldLayoutChg chg="del">
          <pc:chgData name="Ademilson Sanches" userId="0bec03a0-2b6b-49e0-aa75-8c57e5d2e75e" providerId="ADAL" clId="{3BEAA3AC-5FF5-41C5-8F11-4292930E5C06}" dt="2022-08-21T01:38:35.147" v="3090" actId="47"/>
          <pc:sldLayoutMkLst>
            <pc:docMk/>
            <pc:sldMasterMk cId="717212675" sldId="2147483648"/>
            <pc:sldLayoutMk cId="1735328017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A0FC2-FE25-3244-BAA5-3306399DC47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F7663-B68A-9D44-B10B-21D4657633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72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92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73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67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5ca369e8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45ca369e8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1;p15">
            <a:extLst>
              <a:ext uri="{FF2B5EF4-FFF2-40B4-BE49-F238E27FC236}">
                <a16:creationId xmlns:a16="http://schemas.microsoft.com/office/drawing/2014/main" id="{42A8DCE8-607F-6ECA-E3D8-2495E1E3B6F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965" y="33555"/>
            <a:ext cx="12124887" cy="6806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A049898-A732-046A-2435-167600759F84}"/>
              </a:ext>
            </a:extLst>
          </p:cNvPr>
          <p:cNvGrpSpPr/>
          <p:nvPr userDrawn="1"/>
        </p:nvGrpSpPr>
        <p:grpSpPr>
          <a:xfrm>
            <a:off x="163791" y="6153967"/>
            <a:ext cx="7579628" cy="665431"/>
            <a:chOff x="187694" y="6212417"/>
            <a:chExt cx="6112910" cy="622722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4BA21A40-45E6-F693-D965-0FDB20CA5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54803" y="6212417"/>
              <a:ext cx="1345801" cy="608002"/>
            </a:xfrm>
            <a:prstGeom prst="rect">
              <a:avLst/>
            </a:prstGeom>
          </p:spPr>
        </p:pic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2BD0A3AA-EF40-C161-A3A8-82BA03D1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4226" y="6212417"/>
              <a:ext cx="1378383" cy="622722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BD8611D-C7E2-A4E6-0AD2-0DF3E10D6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694" y="6302314"/>
              <a:ext cx="1378900" cy="355418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27A097B1-6C26-71AD-F61D-41387A1133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61002" y="6069517"/>
            <a:ext cx="2652421" cy="8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4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6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57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3301" y="1557567"/>
            <a:ext cx="8341463" cy="64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19666" y="-2714800"/>
            <a:ext cx="8341463" cy="645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62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33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6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3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28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78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68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07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58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73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173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sv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.jp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svg"/><Relationship Id="rId22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78.png"/><Relationship Id="rId7" Type="http://schemas.openxmlformats.org/officeDocument/2006/relationships/image" Target="../media/image8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emf"/><Relationship Id="rId5" Type="http://schemas.microsoft.com/office/2007/relationships/hdphoto" Target="../media/hdphoto1.wdp"/><Relationship Id="rId10" Type="http://schemas.openxmlformats.org/officeDocument/2006/relationships/image" Target="../media/image84.sv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elaine.marques@marquesecordeiro.com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0" y="1458956"/>
            <a:ext cx="1219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5000"/>
            </a:pPr>
            <a:r>
              <a:rPr lang="pt-BR" sz="3200" b="1" kern="0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LGPD no conceito </a:t>
            </a:r>
            <a:r>
              <a:rPr lang="pt-BR" sz="3200" b="1" kern="0" dirty="0" err="1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XaaS</a:t>
            </a:r>
            <a:r>
              <a:rPr lang="pt-BR" sz="3200" b="1" kern="0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"Tudo como serviço" </a:t>
            </a:r>
            <a:endParaRPr sz="32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819894" y="2635726"/>
            <a:ext cx="7436348" cy="15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</a:pPr>
            <a:r>
              <a:rPr lang="pt-BR" sz="32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LGPD – Criptografia e Anonimização</a:t>
            </a:r>
            <a:endParaRPr sz="3200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7157733" y="3966173"/>
            <a:ext cx="4287208" cy="141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b="1" kern="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Addie Lubke Sanches</a:t>
            </a:r>
            <a:endParaRPr sz="1867" b="1" kern="0" dirty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b="1" kern="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CTO LATAM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b="1" kern="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asanches@cleveris.com</a:t>
            </a:r>
            <a:endParaRPr sz="1867" b="1" kern="0" dirty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94872" y="5451621"/>
            <a:ext cx="1742400" cy="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</a:pPr>
            <a:r>
              <a:rPr lang="pt-BR" sz="1600" kern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Realização:</a:t>
            </a:r>
            <a:endParaRPr sz="1600" kern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297" y="6047951"/>
            <a:ext cx="995936" cy="3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l="8090" r="-8090"/>
          <a:stretch/>
        </p:blipFill>
        <p:spPr>
          <a:xfrm>
            <a:off x="2376036" y="5523243"/>
            <a:ext cx="2483865" cy="13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851" y="5977917"/>
            <a:ext cx="1646135" cy="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1FDB9FE-3E30-29EC-CF08-24BC359B12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375" y="5882362"/>
            <a:ext cx="2511316" cy="7899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EC54A9A-87B9-87CA-B240-BBF04FC2D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7155" y="4279252"/>
            <a:ext cx="2511316" cy="789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Transformação digital e segurança dos dados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DDDE784-46C1-DD62-97EA-9A9B4C920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403" y="1707340"/>
            <a:ext cx="894474" cy="747839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DD9BCF6-7217-DF6D-6EB8-5660CCDF9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889" y="3074253"/>
            <a:ext cx="846127" cy="846127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03B5E4F-4222-160D-CEE2-5BE47B015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186" y="4552979"/>
            <a:ext cx="857359" cy="74790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7786B0C-2F57-3EA9-017E-66B273816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33122" y="1710666"/>
            <a:ext cx="782054" cy="78205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0F514C1-BD70-2889-A397-2CBBC4FBB5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3122" y="3099482"/>
            <a:ext cx="889585" cy="72828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878886D-B829-9D8B-8E9D-817B679D36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54436" y="4467358"/>
            <a:ext cx="739425" cy="739425"/>
          </a:xfrm>
          <a:prstGeom prst="rect">
            <a:avLst/>
          </a:prstGeom>
        </p:spPr>
      </p:pic>
      <p:sp>
        <p:nvSpPr>
          <p:cNvPr id="8" name="CuadroTexto 15">
            <a:extLst>
              <a:ext uri="{FF2B5EF4-FFF2-40B4-BE49-F238E27FC236}">
                <a16:creationId xmlns:a16="http://schemas.microsoft.com/office/drawing/2014/main" id="{5AA4BFB6-B3B3-C17D-286F-32A731AE8B8B}"/>
              </a:ext>
            </a:extLst>
          </p:cNvPr>
          <p:cNvSpPr txBox="1"/>
          <p:nvPr/>
        </p:nvSpPr>
        <p:spPr>
          <a:xfrm>
            <a:off x="1478533" y="1736395"/>
            <a:ext cx="322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+mj-lt"/>
              </a:rPr>
              <a:t>A </a:t>
            </a:r>
            <a:r>
              <a:rPr lang="es-CR" sz="1400" dirty="0" err="1">
                <a:latin typeface="+mj-lt"/>
              </a:rPr>
              <a:t>transformação</a:t>
            </a:r>
            <a:r>
              <a:rPr lang="es-CR" sz="1400" dirty="0">
                <a:latin typeface="+mj-lt"/>
              </a:rPr>
              <a:t> digital </a:t>
            </a:r>
            <a:r>
              <a:rPr lang="es-CR" sz="1400" dirty="0" err="1">
                <a:latin typeface="+mj-lt"/>
              </a:rPr>
              <a:t>mudou</a:t>
            </a:r>
            <a:r>
              <a:rPr lang="es-CR" sz="1400" dirty="0">
                <a:latin typeface="+mj-lt"/>
              </a:rPr>
              <a:t> a forma em que tratamos os riscos</a:t>
            </a:r>
          </a:p>
        </p:txBody>
      </p:sp>
      <p:sp>
        <p:nvSpPr>
          <p:cNvPr id="9" name="CuadroTexto 16">
            <a:extLst>
              <a:ext uri="{FF2B5EF4-FFF2-40B4-BE49-F238E27FC236}">
                <a16:creationId xmlns:a16="http://schemas.microsoft.com/office/drawing/2014/main" id="{FD89F86D-1247-70C7-8090-2D45662067D0}"/>
              </a:ext>
            </a:extLst>
          </p:cNvPr>
          <p:cNvSpPr txBox="1"/>
          <p:nvPr/>
        </p:nvSpPr>
        <p:spPr>
          <a:xfrm>
            <a:off x="1501099" y="3157166"/>
            <a:ext cx="2209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 err="1">
                <a:latin typeface="+mj-lt"/>
              </a:rPr>
              <a:t>Crescimento</a:t>
            </a:r>
            <a:r>
              <a:rPr lang="es-CR" sz="1400" dirty="0">
                <a:latin typeface="+mj-lt"/>
              </a:rPr>
              <a:t> </a:t>
            </a:r>
            <a:r>
              <a:rPr lang="es-CR" sz="1400">
                <a:latin typeface="+mj-lt"/>
              </a:rPr>
              <a:t>dos dados </a:t>
            </a:r>
            <a:r>
              <a:rPr lang="es-CR" sz="1400" dirty="0">
                <a:latin typeface="+mj-lt"/>
              </a:rPr>
              <a:t>em dispositivos (IOT, Cloud, etc.)</a:t>
            </a:r>
          </a:p>
        </p:txBody>
      </p:sp>
      <p:sp>
        <p:nvSpPr>
          <p:cNvPr id="10" name="CuadroTexto 18">
            <a:extLst>
              <a:ext uri="{FF2B5EF4-FFF2-40B4-BE49-F238E27FC236}">
                <a16:creationId xmlns:a16="http://schemas.microsoft.com/office/drawing/2014/main" id="{C809EF48-FFC4-5F5B-B8F2-CB15B3CB9327}"/>
              </a:ext>
            </a:extLst>
          </p:cNvPr>
          <p:cNvSpPr txBox="1"/>
          <p:nvPr/>
        </p:nvSpPr>
        <p:spPr>
          <a:xfrm>
            <a:off x="1501099" y="4633754"/>
            <a:ext cx="220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 err="1">
                <a:latin typeface="+mj-lt"/>
              </a:rPr>
              <a:t>Compartilhamento</a:t>
            </a:r>
            <a:r>
              <a:rPr lang="es-CR" sz="1400" dirty="0">
                <a:latin typeface="+mj-lt"/>
              </a:rPr>
              <a:t> de dados</a:t>
            </a:r>
          </a:p>
        </p:txBody>
      </p:sp>
      <p:sp>
        <p:nvSpPr>
          <p:cNvPr id="11" name="CuadroTexto 22">
            <a:extLst>
              <a:ext uri="{FF2B5EF4-FFF2-40B4-BE49-F238E27FC236}">
                <a16:creationId xmlns:a16="http://schemas.microsoft.com/office/drawing/2014/main" id="{8E9A8777-6085-D58E-45D3-DA898992FDCF}"/>
              </a:ext>
            </a:extLst>
          </p:cNvPr>
          <p:cNvSpPr txBox="1"/>
          <p:nvPr/>
        </p:nvSpPr>
        <p:spPr>
          <a:xfrm>
            <a:off x="9157242" y="1821942"/>
            <a:ext cx="2758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R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Regulamentações</a:t>
            </a:r>
            <a:r>
              <a:rPr kumimoji="0" lang="es-ES" altLang="es-CR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</a:t>
            </a:r>
            <a:r>
              <a:rPr kumimoji="0" lang="es-ES" altLang="es-CR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cumprimento</a:t>
            </a:r>
            <a:r>
              <a:rPr kumimoji="0" lang="es-ES" altLang="es-CR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de </a:t>
            </a:r>
            <a:r>
              <a:rPr kumimoji="0" lang="es-ES" altLang="es-CR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regulatórios</a:t>
            </a:r>
            <a:r>
              <a:rPr kumimoji="0" lang="es-ES" altLang="es-CR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e normativas.</a:t>
            </a:r>
            <a:endParaRPr kumimoji="0" lang="es-ES" altLang="es-C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CuadroTexto 24">
            <a:extLst>
              <a:ext uri="{FF2B5EF4-FFF2-40B4-BE49-F238E27FC236}">
                <a16:creationId xmlns:a16="http://schemas.microsoft.com/office/drawing/2014/main" id="{62ECC789-2386-76D6-6E6F-EC7A6D9066E2}"/>
              </a:ext>
            </a:extLst>
          </p:cNvPr>
          <p:cNvSpPr txBox="1"/>
          <p:nvPr/>
        </p:nvSpPr>
        <p:spPr>
          <a:xfrm>
            <a:off x="9151632" y="3133556"/>
            <a:ext cx="3226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Riscos de ataques cibernéticos e </a:t>
            </a:r>
            <a:r>
              <a:rPr lang="es-CR" sz="1400" dirty="0" err="1">
                <a:latin typeface="+mj-lt"/>
              </a:rPr>
              <a:t>roubo</a:t>
            </a:r>
            <a:r>
              <a:rPr lang="es-CR" sz="1400" dirty="0">
                <a:latin typeface="+mj-lt"/>
              </a:rPr>
              <a:t> de dados elevado</a:t>
            </a:r>
          </a:p>
        </p:txBody>
      </p:sp>
      <p:sp>
        <p:nvSpPr>
          <p:cNvPr id="13" name="CuadroTexto 25">
            <a:extLst>
              <a:ext uri="{FF2B5EF4-FFF2-40B4-BE49-F238E27FC236}">
                <a16:creationId xmlns:a16="http://schemas.microsoft.com/office/drawing/2014/main" id="{D63E24F9-9FE7-6872-C7E0-B1E2BD21C426}"/>
              </a:ext>
            </a:extLst>
          </p:cNvPr>
          <p:cNvSpPr txBox="1"/>
          <p:nvPr/>
        </p:nvSpPr>
        <p:spPr>
          <a:xfrm>
            <a:off x="9209764" y="4474745"/>
            <a:ext cx="22834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 err="1">
                <a:latin typeface="+mj-lt"/>
              </a:rPr>
              <a:t>Complexidade</a:t>
            </a:r>
            <a:r>
              <a:rPr lang="es-CR" sz="1400" dirty="0">
                <a:latin typeface="+mj-lt"/>
              </a:rPr>
              <a:t> e </a:t>
            </a:r>
            <a:r>
              <a:rPr lang="es-CR" sz="1400" dirty="0" err="1">
                <a:latin typeface="+mj-lt"/>
              </a:rPr>
              <a:t>custos</a:t>
            </a:r>
            <a:r>
              <a:rPr lang="es-CR" sz="1400" dirty="0">
                <a:latin typeface="+mj-lt"/>
              </a:rPr>
              <a:t> elevados para atender LGPD, PCI, etc.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ED67D35-C915-5F90-1748-604D8B5B33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40288" y="1756707"/>
            <a:ext cx="2807434" cy="3413837"/>
          </a:xfrm>
          <a:prstGeom prst="rect">
            <a:avLst/>
          </a:prstGeom>
        </p:spPr>
      </p:pic>
      <p:sp>
        <p:nvSpPr>
          <p:cNvPr id="15" name="CuadroTexto 28">
            <a:extLst>
              <a:ext uri="{FF2B5EF4-FFF2-40B4-BE49-F238E27FC236}">
                <a16:creationId xmlns:a16="http://schemas.microsoft.com/office/drawing/2014/main" id="{AB1FDAEF-5AE4-F3CB-CC3C-AD29C1EF3764}"/>
              </a:ext>
            </a:extLst>
          </p:cNvPr>
          <p:cNvSpPr txBox="1"/>
          <p:nvPr/>
        </p:nvSpPr>
        <p:spPr>
          <a:xfrm>
            <a:off x="4880453" y="2379503"/>
            <a:ext cx="2088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>
                <a:solidFill>
                  <a:schemeClr val="bg1"/>
                </a:solidFill>
              </a:rPr>
              <a:t>A </a:t>
            </a:r>
            <a:r>
              <a:rPr lang="es-CR" dirty="0" err="1">
                <a:solidFill>
                  <a:schemeClr val="bg1"/>
                </a:solidFill>
              </a:rPr>
              <a:t>confiança</a:t>
            </a:r>
            <a:r>
              <a:rPr lang="es-CR" dirty="0">
                <a:solidFill>
                  <a:schemeClr val="bg1"/>
                </a:solidFill>
              </a:rPr>
              <a:t> no ambiente digital surge a partir da </a:t>
            </a:r>
            <a:r>
              <a:rPr lang="es-CR" dirty="0" err="1">
                <a:solidFill>
                  <a:schemeClr val="bg1"/>
                </a:solidFill>
              </a:rPr>
              <a:t>estratégia</a:t>
            </a:r>
            <a:r>
              <a:rPr lang="es-CR" dirty="0">
                <a:solidFill>
                  <a:schemeClr val="bg1"/>
                </a:solidFill>
              </a:rPr>
              <a:t> de </a:t>
            </a:r>
            <a:r>
              <a:rPr lang="es-CR" dirty="0" err="1">
                <a:solidFill>
                  <a:schemeClr val="bg1"/>
                </a:solidFill>
              </a:rPr>
              <a:t>segurança</a:t>
            </a:r>
            <a:r>
              <a:rPr lang="es-CR" dirty="0">
                <a:solidFill>
                  <a:schemeClr val="bg1"/>
                </a:solidFill>
              </a:rPr>
              <a:t> dos dados, </a:t>
            </a:r>
            <a:r>
              <a:rPr lang="es-CR" dirty="0" err="1">
                <a:solidFill>
                  <a:schemeClr val="bg1"/>
                </a:solidFill>
              </a:rPr>
              <a:t>adaptável</a:t>
            </a:r>
            <a:r>
              <a:rPr lang="es-CR" dirty="0">
                <a:solidFill>
                  <a:schemeClr val="bg1"/>
                </a:solidFill>
              </a:rPr>
              <a:t> e resiliente</a:t>
            </a:r>
          </a:p>
        </p:txBody>
      </p:sp>
      <p:sp>
        <p:nvSpPr>
          <p:cNvPr id="23" name="Chave Direita 22">
            <a:extLst>
              <a:ext uri="{FF2B5EF4-FFF2-40B4-BE49-F238E27FC236}">
                <a16:creationId xmlns:a16="http://schemas.microsoft.com/office/drawing/2014/main" id="{042573AF-557B-A0B6-6A5C-73390223709C}"/>
              </a:ext>
            </a:extLst>
          </p:cNvPr>
          <p:cNvSpPr/>
          <p:nvPr/>
        </p:nvSpPr>
        <p:spPr>
          <a:xfrm>
            <a:off x="4201752" y="1952216"/>
            <a:ext cx="191019" cy="29002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have Esquerda 25">
            <a:extLst>
              <a:ext uri="{FF2B5EF4-FFF2-40B4-BE49-F238E27FC236}">
                <a16:creationId xmlns:a16="http://schemas.microsoft.com/office/drawing/2014/main" id="{E1D7EFC6-11D7-0171-52F0-EA65FEA7841F}"/>
              </a:ext>
            </a:extLst>
          </p:cNvPr>
          <p:cNvSpPr/>
          <p:nvPr/>
        </p:nvSpPr>
        <p:spPr>
          <a:xfrm>
            <a:off x="7702279" y="2053193"/>
            <a:ext cx="234058" cy="2872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Protegendo seus dados de maneira efetiva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3A83-1EEC-A326-C5E3-9F42801FFD97}"/>
              </a:ext>
            </a:extLst>
          </p:cNvPr>
          <p:cNvSpPr/>
          <p:nvPr/>
        </p:nvSpPr>
        <p:spPr>
          <a:xfrm>
            <a:off x="1349209" y="2097307"/>
            <a:ext cx="4083302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Proteger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informações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pessoais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e/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ou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sensíveis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– Data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Centric</a:t>
            </a:r>
            <a:endParaRPr lang="es-ES_tradnl" sz="1600" b="1" i="1" dirty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es-ES_tradnl" sz="1600" b="1" i="1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s-ES_tradnl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Proteger as </a:t>
            </a:r>
            <a:r>
              <a:rPr lang="es-ES_tradnl" sz="16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informações</a:t>
            </a:r>
            <a:r>
              <a:rPr lang="es-ES_tradnl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compartilhadas</a:t>
            </a:r>
            <a:r>
              <a:rPr lang="es-ES_tradnl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sistemas e aplicativos</a:t>
            </a:r>
          </a:p>
          <a:p>
            <a:endParaRPr lang="es-ES_tradnl"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Garantir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acesso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e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compartilhameto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dos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seus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dados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com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tercerios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de forma segura.</a:t>
            </a:r>
          </a:p>
          <a:p>
            <a:endParaRPr lang="es-ES_tradnl"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Estabelecer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protocolos de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criptografia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e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acessos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baseado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 em políticas de </a:t>
            </a:r>
            <a:r>
              <a:rPr lang="es-ES_tradnl" sz="1600" b="1" dirty="0" err="1">
                <a:solidFill>
                  <a:srgbClr val="002060"/>
                </a:solidFill>
                <a:latin typeface="Calibri"/>
                <a:cs typeface="Calibri"/>
              </a:rPr>
              <a:t>autorização</a:t>
            </a:r>
            <a:r>
              <a:rPr lang="es-ES_tradnl" sz="1600" b="1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</a:p>
          <a:p>
            <a:endParaRPr lang="es-ES_tradnl" sz="1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17" name="Picture 26">
            <a:extLst>
              <a:ext uri="{FF2B5EF4-FFF2-40B4-BE49-F238E27FC236}">
                <a16:creationId xmlns:a16="http://schemas.microsoft.com/office/drawing/2014/main" id="{DE65D44C-0A20-3196-C7EC-95731715DA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71" y="4342784"/>
            <a:ext cx="294663" cy="402021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BE519260-6A59-4B86-A8DB-89F61B1026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46" y="3752351"/>
            <a:ext cx="402021" cy="246695"/>
          </a:xfrm>
          <a:prstGeom prst="rect">
            <a:avLst/>
          </a:prstGeom>
        </p:spPr>
      </p:pic>
      <p:pic>
        <p:nvPicPr>
          <p:cNvPr id="19" name="Picture 30">
            <a:extLst>
              <a:ext uri="{FF2B5EF4-FFF2-40B4-BE49-F238E27FC236}">
                <a16:creationId xmlns:a16="http://schemas.microsoft.com/office/drawing/2014/main" id="{DC9F33E9-515D-2D81-C305-B303F65051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4" y="3033657"/>
            <a:ext cx="280958" cy="235274"/>
          </a:xfrm>
          <a:prstGeom prst="rect">
            <a:avLst/>
          </a:prstGeom>
        </p:spPr>
      </p:pic>
      <p:pic>
        <p:nvPicPr>
          <p:cNvPr id="20" name="Picture 32">
            <a:extLst>
              <a:ext uri="{FF2B5EF4-FFF2-40B4-BE49-F238E27FC236}">
                <a16:creationId xmlns:a16="http://schemas.microsoft.com/office/drawing/2014/main" id="{ADE2C045-2395-9546-34AE-1F3F3A25F6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68" y="2151921"/>
            <a:ext cx="365475" cy="265797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B449ED3A-583B-46D5-780B-82536ED4F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0063" y="4914159"/>
            <a:ext cx="1259505" cy="565345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3FF59410-1E5F-6C5B-0B3E-1F5C1FB69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4685" y="2584672"/>
            <a:ext cx="1316182" cy="87456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F853D3D0-0525-3521-A624-0022E14941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96178" y="3703381"/>
            <a:ext cx="661324" cy="817245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066EE85C-E747-5809-1E25-15EE7DDF09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34113" y="1600697"/>
            <a:ext cx="1385455" cy="527417"/>
          </a:xfrm>
          <a:prstGeom prst="rect">
            <a:avLst/>
          </a:prstGeom>
        </p:spPr>
      </p:pic>
      <p:sp>
        <p:nvSpPr>
          <p:cNvPr id="27" name="CuadroTexto 18">
            <a:extLst>
              <a:ext uri="{FF2B5EF4-FFF2-40B4-BE49-F238E27FC236}">
                <a16:creationId xmlns:a16="http://schemas.microsoft.com/office/drawing/2014/main" id="{A4DA540A-E2B1-6C53-5F34-89ECB1750B37}"/>
              </a:ext>
            </a:extLst>
          </p:cNvPr>
          <p:cNvSpPr txBox="1"/>
          <p:nvPr/>
        </p:nvSpPr>
        <p:spPr>
          <a:xfrm>
            <a:off x="9115242" y="491618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b="1" dirty="0" err="1">
                <a:solidFill>
                  <a:srgbClr val="224AA3"/>
                </a:solidFill>
              </a:rPr>
              <a:t>Mascaramento</a:t>
            </a:r>
            <a:endParaRPr lang="es-CR" b="1" dirty="0">
              <a:solidFill>
                <a:srgbClr val="224AA3"/>
              </a:solidFill>
            </a:endParaRPr>
          </a:p>
        </p:txBody>
      </p:sp>
      <p:sp>
        <p:nvSpPr>
          <p:cNvPr id="28" name="CuadroTexto 19">
            <a:extLst>
              <a:ext uri="{FF2B5EF4-FFF2-40B4-BE49-F238E27FC236}">
                <a16:creationId xmlns:a16="http://schemas.microsoft.com/office/drawing/2014/main" id="{A17E0B6A-86AC-345A-BCD7-FDC842098264}"/>
              </a:ext>
            </a:extLst>
          </p:cNvPr>
          <p:cNvSpPr txBox="1"/>
          <p:nvPr/>
        </p:nvSpPr>
        <p:spPr>
          <a:xfrm>
            <a:off x="9056785" y="1679739"/>
            <a:ext cx="155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b="1" dirty="0" err="1">
                <a:solidFill>
                  <a:srgbClr val="224AA3"/>
                </a:solidFill>
              </a:rPr>
              <a:t>Tokenização</a:t>
            </a:r>
            <a:endParaRPr lang="es-CR" b="1" dirty="0">
              <a:solidFill>
                <a:srgbClr val="224AA3"/>
              </a:solidFill>
            </a:endParaRPr>
          </a:p>
        </p:txBody>
      </p:sp>
      <p:sp>
        <p:nvSpPr>
          <p:cNvPr id="29" name="CuadroTexto 20">
            <a:extLst>
              <a:ext uri="{FF2B5EF4-FFF2-40B4-BE49-F238E27FC236}">
                <a16:creationId xmlns:a16="http://schemas.microsoft.com/office/drawing/2014/main" id="{0481F9C8-1FCB-9D10-9D5A-BF64F456995C}"/>
              </a:ext>
            </a:extLst>
          </p:cNvPr>
          <p:cNvSpPr txBox="1"/>
          <p:nvPr/>
        </p:nvSpPr>
        <p:spPr>
          <a:xfrm>
            <a:off x="9056785" y="3927337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b="1" dirty="0" err="1">
                <a:solidFill>
                  <a:srgbClr val="224AA3"/>
                </a:solidFill>
              </a:rPr>
              <a:t>Criptografia</a:t>
            </a:r>
            <a:r>
              <a:rPr lang="es-CR" b="1" dirty="0">
                <a:solidFill>
                  <a:srgbClr val="224AA3"/>
                </a:solidFill>
              </a:rPr>
              <a:t>/</a:t>
            </a:r>
            <a:r>
              <a:rPr lang="es-CR" b="1" dirty="0" err="1">
                <a:solidFill>
                  <a:srgbClr val="224AA3"/>
                </a:solidFill>
              </a:rPr>
              <a:t>Anonimização</a:t>
            </a:r>
            <a:endParaRPr lang="es-CR" b="1" dirty="0">
              <a:solidFill>
                <a:srgbClr val="224AA3"/>
              </a:solidFill>
            </a:endParaRPr>
          </a:p>
        </p:txBody>
      </p:sp>
      <p:sp>
        <p:nvSpPr>
          <p:cNvPr id="30" name="CuadroTexto 21">
            <a:extLst>
              <a:ext uri="{FF2B5EF4-FFF2-40B4-BE49-F238E27FC236}">
                <a16:creationId xmlns:a16="http://schemas.microsoft.com/office/drawing/2014/main" id="{BF53392D-ACF1-C16C-4DE0-B0DA79EA36F6}"/>
              </a:ext>
            </a:extLst>
          </p:cNvPr>
          <p:cNvSpPr txBox="1"/>
          <p:nvPr/>
        </p:nvSpPr>
        <p:spPr>
          <a:xfrm>
            <a:off x="9056785" y="277865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b="1" dirty="0" err="1">
                <a:solidFill>
                  <a:srgbClr val="224AA3"/>
                </a:solidFill>
              </a:rPr>
              <a:t>Redection</a:t>
            </a:r>
            <a:endParaRPr lang="es-CR" b="1" dirty="0">
              <a:solidFill>
                <a:srgbClr val="224AA3"/>
              </a:solidFill>
            </a:endParaRPr>
          </a:p>
        </p:txBody>
      </p:sp>
      <p:sp>
        <p:nvSpPr>
          <p:cNvPr id="31" name="Flecha: a la derecha 22">
            <a:extLst>
              <a:ext uri="{FF2B5EF4-FFF2-40B4-BE49-F238E27FC236}">
                <a16:creationId xmlns:a16="http://schemas.microsoft.com/office/drawing/2014/main" id="{2D57E8DD-D71E-D00D-FD24-779C56AED2BC}"/>
              </a:ext>
            </a:extLst>
          </p:cNvPr>
          <p:cNvSpPr/>
          <p:nvPr/>
        </p:nvSpPr>
        <p:spPr>
          <a:xfrm>
            <a:off x="5493109" y="2846141"/>
            <a:ext cx="1880406" cy="1152905"/>
          </a:xfrm>
          <a:prstGeom prst="rightArrow">
            <a:avLst>
              <a:gd name="adj1" fmla="val 50000"/>
              <a:gd name="adj2" fmla="val 58416"/>
            </a:avLst>
          </a:prstGeom>
          <a:solidFill>
            <a:srgbClr val="2B6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err="1"/>
              <a:t>AzCrypto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410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2765639" y="178701"/>
            <a:ext cx="8936561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Vantagens de proteger seus dados através da criptografia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E358758-81C2-31E8-1DD7-286A846628FD}"/>
              </a:ext>
            </a:extLst>
          </p:cNvPr>
          <p:cNvSpPr txBox="1">
            <a:spLocks/>
          </p:cNvSpPr>
          <p:nvPr/>
        </p:nvSpPr>
        <p:spPr>
          <a:xfrm>
            <a:off x="1157242" y="1640228"/>
            <a:ext cx="4938758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kern="0" dirty="0" err="1">
                <a:latin typeface="+mj-lt"/>
                <a:cs typeface="Arial" panose="020B0604020202020204" pitchFamily="34" charset="0"/>
              </a:rPr>
              <a:t>Redução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do risco de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roubo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ou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vazamento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de dados. Se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um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dado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acessado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de forma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indevida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, ele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não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poderá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ser utilizado. </a:t>
            </a:r>
          </a:p>
          <a:p>
            <a:endParaRPr lang="es-ES" sz="1600" kern="0" dirty="0">
              <a:latin typeface="+mj-lt"/>
              <a:cs typeface="Arial" panose="020B0604020202020204" pitchFamily="34" charset="0"/>
            </a:endParaRPr>
          </a:p>
          <a:p>
            <a:r>
              <a:rPr lang="es-ES" sz="1600" kern="0" dirty="0">
                <a:latin typeface="+mj-lt"/>
                <a:cs typeface="Arial" panose="020B0604020202020204" pitchFamily="34" charset="0"/>
              </a:rPr>
              <a:t>Proteção dos dados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pessoais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e/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ou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sensívies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(LGPD, PCI, etc.)</a:t>
            </a:r>
          </a:p>
          <a:p>
            <a:endParaRPr lang="es-ES" sz="1600" kern="0" dirty="0">
              <a:latin typeface="+mj-lt"/>
              <a:cs typeface="Arial" panose="020B0604020202020204" pitchFamily="34" charset="0"/>
            </a:endParaRPr>
          </a:p>
          <a:p>
            <a:r>
              <a:rPr lang="es-ES" sz="1600" kern="0" dirty="0" err="1">
                <a:latin typeface="+mj-lt"/>
                <a:cs typeface="Arial" panose="020B0604020202020204" pitchFamily="34" charset="0"/>
              </a:rPr>
              <a:t>Transferência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de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informação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de forma segura. </a:t>
            </a:r>
          </a:p>
          <a:p>
            <a:endParaRPr lang="es-ES" sz="1600" kern="0" dirty="0">
              <a:latin typeface="+mj-lt"/>
              <a:cs typeface="Arial" panose="020B0604020202020204" pitchFamily="34" charset="0"/>
            </a:endParaRPr>
          </a:p>
          <a:p>
            <a:endParaRPr lang="es-ES" sz="1600" kern="0" dirty="0">
              <a:latin typeface="+mj-lt"/>
              <a:cs typeface="Arial" panose="020B0604020202020204" pitchFamily="34" charset="0"/>
            </a:endParaRPr>
          </a:p>
          <a:p>
            <a:r>
              <a:rPr lang="es-ES" sz="1600" kern="0" dirty="0" err="1">
                <a:latin typeface="+mj-lt"/>
                <a:cs typeface="Arial" panose="020B0604020202020204" pitchFamily="34" charset="0"/>
              </a:rPr>
              <a:t>Cumprir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com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as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regulamentações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e evitar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possíveis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sanções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s-ES" sz="1600" kern="0" dirty="0">
              <a:latin typeface="+mj-lt"/>
              <a:cs typeface="Arial" panose="020B0604020202020204" pitchFamily="34" charset="0"/>
            </a:endParaRPr>
          </a:p>
          <a:p>
            <a:r>
              <a:rPr lang="es-ES" sz="1600" kern="0" dirty="0">
                <a:latin typeface="+mj-lt"/>
                <a:cs typeface="Arial" panose="020B0604020202020204" pitchFamily="34" charset="0"/>
              </a:rPr>
              <a:t>Proteção da </a:t>
            </a:r>
            <a:r>
              <a:rPr lang="es-ES" sz="1600" kern="0" dirty="0" err="1">
                <a:latin typeface="+mj-lt"/>
                <a:cs typeface="Arial" panose="020B0604020202020204" pitchFamily="34" charset="0"/>
              </a:rPr>
              <a:t>reputação</a:t>
            </a:r>
            <a:r>
              <a:rPr lang="es-ES" sz="1600" kern="0" dirty="0">
                <a:latin typeface="+mj-lt"/>
                <a:cs typeface="Arial" panose="020B0604020202020204" pitchFamily="34" charset="0"/>
              </a:rPr>
              <a:t> da empresa no mercado e diferencial competitivo. </a:t>
            </a:r>
          </a:p>
          <a:p>
            <a:endParaRPr lang="es-CR" sz="1800" kern="0" dirty="0">
              <a:latin typeface="+mj-lt"/>
            </a:endParaRPr>
          </a:p>
          <a:p>
            <a:endParaRPr lang="es-CR" sz="1800" kern="0" dirty="0">
              <a:latin typeface="+mj-lt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E7B41DC-31D4-3293-537A-81BDF5104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408" y="1751890"/>
            <a:ext cx="443470" cy="37911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2762470B-9673-5254-1C3A-F755E16E8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590" y="2692976"/>
            <a:ext cx="359105" cy="43890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21C729F-013D-0C85-537E-FBB26F407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24" y="3421445"/>
            <a:ext cx="437634" cy="43763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1309708-81AA-1A13-EA20-43F358B79B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4181" y="4105911"/>
            <a:ext cx="373725" cy="38125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E1712BF7-EC61-5494-29CC-F20F0F0030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471" y="4858087"/>
            <a:ext cx="321054" cy="406335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E02DCAD2-B094-079F-C9F1-1EF0B0EB0C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2930" y="1952229"/>
            <a:ext cx="5919070" cy="3268926"/>
          </a:xfrm>
          <a:prstGeom prst="rect">
            <a:avLst/>
          </a:prstGeom>
        </p:spPr>
      </p:pic>
      <p:pic>
        <p:nvPicPr>
          <p:cNvPr id="76" name="Imagem 75">
            <a:extLst>
              <a:ext uri="{FF2B5EF4-FFF2-40B4-BE49-F238E27FC236}">
                <a16:creationId xmlns:a16="http://schemas.microsoft.com/office/drawing/2014/main" id="{932D6A06-A93F-9D27-B021-F3F12CD297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0965" y="5339725"/>
            <a:ext cx="1072292" cy="976977"/>
          </a:xfrm>
          <a:prstGeom prst="rect">
            <a:avLst/>
          </a:prstGeom>
        </p:spPr>
      </p:pic>
      <p:sp>
        <p:nvSpPr>
          <p:cNvPr id="77" name="Sinal de Multiplicação 76">
            <a:extLst>
              <a:ext uri="{FF2B5EF4-FFF2-40B4-BE49-F238E27FC236}">
                <a16:creationId xmlns:a16="http://schemas.microsoft.com/office/drawing/2014/main" id="{EB0B2F15-C342-991B-5367-BA3CFD8FA1B2}"/>
              </a:ext>
            </a:extLst>
          </p:cNvPr>
          <p:cNvSpPr/>
          <p:nvPr/>
        </p:nvSpPr>
        <p:spPr>
          <a:xfrm>
            <a:off x="7174544" y="5339726"/>
            <a:ext cx="595051" cy="6433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9" name="Imagem 78">
            <a:extLst>
              <a:ext uri="{FF2B5EF4-FFF2-40B4-BE49-F238E27FC236}">
                <a16:creationId xmlns:a16="http://schemas.microsoft.com/office/drawing/2014/main" id="{1CD007AF-3F1E-4DF4-0AC0-8048E91BBA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22671" y="835315"/>
            <a:ext cx="771726" cy="998344"/>
          </a:xfrm>
          <a:prstGeom prst="rect">
            <a:avLst/>
          </a:prstGeom>
        </p:spPr>
      </p:pic>
      <p:sp>
        <p:nvSpPr>
          <p:cNvPr id="80" name="Sinal de Multiplicação 79">
            <a:extLst>
              <a:ext uri="{FF2B5EF4-FFF2-40B4-BE49-F238E27FC236}">
                <a16:creationId xmlns:a16="http://schemas.microsoft.com/office/drawing/2014/main" id="{896622F4-AAD1-54A4-9208-0A042FF315C3}"/>
              </a:ext>
            </a:extLst>
          </p:cNvPr>
          <p:cNvSpPr/>
          <p:nvPr/>
        </p:nvSpPr>
        <p:spPr>
          <a:xfrm>
            <a:off x="6837958" y="874945"/>
            <a:ext cx="718466" cy="5892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4" name="Imagem 83">
            <a:extLst>
              <a:ext uri="{FF2B5EF4-FFF2-40B4-BE49-F238E27FC236}">
                <a16:creationId xmlns:a16="http://schemas.microsoft.com/office/drawing/2014/main" id="{3A9B7969-AF9D-6CD4-47E7-2CA3558B1B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9967" y="875480"/>
            <a:ext cx="585554" cy="958179"/>
          </a:xfrm>
          <a:prstGeom prst="rect">
            <a:avLst/>
          </a:prstGeom>
        </p:spPr>
      </p:pic>
      <p:sp>
        <p:nvSpPr>
          <p:cNvPr id="85" name="Sinal de Multiplicação 84">
            <a:extLst>
              <a:ext uri="{FF2B5EF4-FFF2-40B4-BE49-F238E27FC236}">
                <a16:creationId xmlns:a16="http://schemas.microsoft.com/office/drawing/2014/main" id="{6A0A124B-24C6-1C14-BA70-17CE8C6AB76F}"/>
              </a:ext>
            </a:extLst>
          </p:cNvPr>
          <p:cNvSpPr/>
          <p:nvPr/>
        </p:nvSpPr>
        <p:spPr>
          <a:xfrm>
            <a:off x="8658836" y="835316"/>
            <a:ext cx="745085" cy="65661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D0A104-FD20-11A5-283E-16EFBE32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32" y="5363865"/>
            <a:ext cx="595051" cy="5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CaixaDeTexto 85">
            <a:extLst>
              <a:ext uri="{FF2B5EF4-FFF2-40B4-BE49-F238E27FC236}">
                <a16:creationId xmlns:a16="http://schemas.microsoft.com/office/drawing/2014/main" id="{D5259D5F-9619-A19F-3650-A85C757AFB3F}"/>
              </a:ext>
            </a:extLst>
          </p:cNvPr>
          <p:cNvSpPr txBox="1"/>
          <p:nvPr/>
        </p:nvSpPr>
        <p:spPr>
          <a:xfrm>
            <a:off x="8902776" y="6058602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Hacker</a:t>
            </a:r>
          </a:p>
        </p:txBody>
      </p:sp>
      <p:sp>
        <p:nvSpPr>
          <p:cNvPr id="87" name="Sinal de Multiplicação 86">
            <a:extLst>
              <a:ext uri="{FF2B5EF4-FFF2-40B4-BE49-F238E27FC236}">
                <a16:creationId xmlns:a16="http://schemas.microsoft.com/office/drawing/2014/main" id="{FB4D63DD-1820-11FB-38DA-D12FDACAA162}"/>
              </a:ext>
            </a:extLst>
          </p:cNvPr>
          <p:cNvSpPr/>
          <p:nvPr/>
        </p:nvSpPr>
        <p:spPr>
          <a:xfrm>
            <a:off x="8892081" y="5363099"/>
            <a:ext cx="595051" cy="6433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8" name="Imagem 87">
            <a:extLst>
              <a:ext uri="{FF2B5EF4-FFF2-40B4-BE49-F238E27FC236}">
                <a16:creationId xmlns:a16="http://schemas.microsoft.com/office/drawing/2014/main" id="{9B6603CE-3AD8-C983-42D5-A7B680EAC6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73918" y="4209015"/>
            <a:ext cx="675507" cy="8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0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>
            <a:extLst>
              <a:ext uri="{FF2B5EF4-FFF2-40B4-BE49-F238E27FC236}">
                <a16:creationId xmlns:a16="http://schemas.microsoft.com/office/drawing/2014/main" id="{27D51F2F-0707-419A-8D6D-AD088F389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838" y="5818563"/>
            <a:ext cx="180106" cy="1033240"/>
          </a:xfrm>
          <a:prstGeom prst="rect">
            <a:avLst/>
          </a:prstGeom>
        </p:spPr>
      </p:pic>
      <p:sp>
        <p:nvSpPr>
          <p:cNvPr id="10" name="Rectangle 94">
            <a:extLst>
              <a:ext uri="{FF2B5EF4-FFF2-40B4-BE49-F238E27FC236}">
                <a16:creationId xmlns:a16="http://schemas.microsoft.com/office/drawing/2014/main" id="{3FD94F37-28E6-4FF5-9C9B-964DC9D97ED7}"/>
              </a:ext>
            </a:extLst>
          </p:cNvPr>
          <p:cNvSpPr/>
          <p:nvPr/>
        </p:nvSpPr>
        <p:spPr>
          <a:xfrm>
            <a:off x="5348057" y="0"/>
            <a:ext cx="6875610" cy="6846757"/>
          </a:xfrm>
          <a:prstGeom prst="rect">
            <a:avLst/>
          </a:prstGeom>
          <a:gradFill flip="none" rotWithShape="1">
            <a:gsLst>
              <a:gs pos="0">
                <a:srgbClr val="01043B"/>
              </a:gs>
              <a:gs pos="50000">
                <a:srgbClr val="0039AE">
                  <a:shade val="67500"/>
                  <a:satMod val="115000"/>
                </a:srgbClr>
              </a:gs>
              <a:gs pos="100000">
                <a:srgbClr val="0039A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4937ABD-E757-49A5-8927-C187B0D1486E}"/>
              </a:ext>
            </a:extLst>
          </p:cNvPr>
          <p:cNvSpPr txBox="1"/>
          <p:nvPr/>
        </p:nvSpPr>
        <p:spPr>
          <a:xfrm>
            <a:off x="7643441" y="1905093"/>
            <a:ext cx="2905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baseline="30000" dirty="0">
                <a:solidFill>
                  <a:schemeClr val="accent4"/>
                </a:solidFill>
              </a:rPr>
              <a:t>+</a:t>
            </a:r>
            <a:r>
              <a:rPr lang="es-ES" sz="6000" b="1" dirty="0">
                <a:solidFill>
                  <a:schemeClr val="bg1"/>
                </a:solidFill>
              </a:rPr>
              <a:t>1800</a:t>
            </a:r>
          </a:p>
        </p:txBody>
      </p:sp>
      <p:sp>
        <p:nvSpPr>
          <p:cNvPr id="12" name="CuadroTexto 8">
            <a:extLst>
              <a:ext uri="{FF2B5EF4-FFF2-40B4-BE49-F238E27FC236}">
                <a16:creationId xmlns:a16="http://schemas.microsoft.com/office/drawing/2014/main" id="{F7026281-A6B5-41DD-BA26-638A242CF6BD}"/>
              </a:ext>
            </a:extLst>
          </p:cNvPr>
          <p:cNvSpPr txBox="1"/>
          <p:nvPr/>
        </p:nvSpPr>
        <p:spPr>
          <a:xfrm>
            <a:off x="7668144" y="2807258"/>
            <a:ext cx="22354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TRANSAÇÕES POR SEGUNDO</a:t>
            </a:r>
          </a:p>
        </p:txBody>
      </p:sp>
      <p:sp>
        <p:nvSpPr>
          <p:cNvPr id="13" name="CuadroTexto 9">
            <a:extLst>
              <a:ext uri="{FF2B5EF4-FFF2-40B4-BE49-F238E27FC236}">
                <a16:creationId xmlns:a16="http://schemas.microsoft.com/office/drawing/2014/main" id="{CC5180BD-A9BF-4ACA-8DA8-31C6B4973377}"/>
              </a:ext>
            </a:extLst>
          </p:cNvPr>
          <p:cNvSpPr txBox="1"/>
          <p:nvPr/>
        </p:nvSpPr>
        <p:spPr>
          <a:xfrm>
            <a:off x="5617016" y="1897416"/>
            <a:ext cx="208828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400" b="1" baseline="30000" dirty="0">
                <a:solidFill>
                  <a:schemeClr val="accent4"/>
                </a:solidFill>
              </a:rPr>
              <a:t>+</a:t>
            </a:r>
            <a:r>
              <a:rPr lang="es-ES" sz="6000" b="1" dirty="0">
                <a:solidFill>
                  <a:schemeClr val="bg1"/>
                </a:solidFill>
              </a:rPr>
              <a:t>650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MILHÕES DE TRANSAÇÕES POR MÊS</a:t>
            </a:r>
          </a:p>
        </p:txBody>
      </p:sp>
      <p:sp>
        <p:nvSpPr>
          <p:cNvPr id="14" name="CuadroTexto 6">
            <a:extLst>
              <a:ext uri="{FF2B5EF4-FFF2-40B4-BE49-F238E27FC236}">
                <a16:creationId xmlns:a16="http://schemas.microsoft.com/office/drawing/2014/main" id="{FDE90507-3F99-4234-9B48-23C7FB3D06F3}"/>
              </a:ext>
            </a:extLst>
          </p:cNvPr>
          <p:cNvSpPr txBox="1"/>
          <p:nvPr/>
        </p:nvSpPr>
        <p:spPr>
          <a:xfrm>
            <a:off x="9903581" y="1874031"/>
            <a:ext cx="387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baseline="30000">
                <a:solidFill>
                  <a:schemeClr val="accent4"/>
                </a:solidFill>
              </a:rPr>
              <a:t>^</a:t>
            </a:r>
            <a:r>
              <a:rPr lang="es-ES" sz="6000" b="1">
                <a:solidFill>
                  <a:schemeClr val="bg1"/>
                </a:solidFill>
              </a:rPr>
              <a:t>99,</a:t>
            </a:r>
            <a:r>
              <a:rPr lang="es-ES" sz="2800" b="1">
                <a:solidFill>
                  <a:schemeClr val="bg1"/>
                </a:solidFill>
              </a:rPr>
              <a:t>99%</a:t>
            </a:r>
          </a:p>
        </p:txBody>
      </p:sp>
      <p:sp>
        <p:nvSpPr>
          <p:cNvPr id="15" name="CuadroTexto 8">
            <a:extLst>
              <a:ext uri="{FF2B5EF4-FFF2-40B4-BE49-F238E27FC236}">
                <a16:creationId xmlns:a16="http://schemas.microsoft.com/office/drawing/2014/main" id="{D572AD48-EA1B-4F97-B107-5CA533DDB1F7}"/>
              </a:ext>
            </a:extLst>
          </p:cNvPr>
          <p:cNvSpPr txBox="1"/>
          <p:nvPr/>
        </p:nvSpPr>
        <p:spPr>
          <a:xfrm>
            <a:off x="9886531" y="2778115"/>
            <a:ext cx="17880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DISPONIBILIDADE CONTÍNUA</a:t>
            </a:r>
            <a:r>
              <a:rPr kumimoji="0" lang="pt-BR" altLang="pt-BR" sz="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pt-BR" altLang="pt-BR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6431400-D6A5-44AC-8A65-A84EE13833E9}"/>
              </a:ext>
            </a:extLst>
          </p:cNvPr>
          <p:cNvSpPr/>
          <p:nvPr/>
        </p:nvSpPr>
        <p:spPr>
          <a:xfrm>
            <a:off x="5625148" y="343345"/>
            <a:ext cx="6380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PROFITABLE, COMPLETE AND AGILE CYBER SECURITY ECOSYSTEM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D5967E9-659E-4707-AC88-FD7CFE1C14D5}"/>
              </a:ext>
            </a:extLst>
          </p:cNvPr>
          <p:cNvSpPr txBox="1">
            <a:spLocks/>
          </p:cNvSpPr>
          <p:nvPr/>
        </p:nvSpPr>
        <p:spPr>
          <a:xfrm>
            <a:off x="5631912" y="1383816"/>
            <a:ext cx="3708061" cy="4902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124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80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ARQUITETURA DE ALTA PERFORMANCE</a:t>
            </a:r>
          </a:p>
        </p:txBody>
      </p:sp>
      <p:sp>
        <p:nvSpPr>
          <p:cNvPr id="18" name="CuadroTexto 9">
            <a:extLst>
              <a:ext uri="{FF2B5EF4-FFF2-40B4-BE49-F238E27FC236}">
                <a16:creationId xmlns:a16="http://schemas.microsoft.com/office/drawing/2014/main" id="{6955C1E6-EFE2-4B21-BC31-4722D74CDA38}"/>
              </a:ext>
            </a:extLst>
          </p:cNvPr>
          <p:cNvSpPr txBox="1"/>
          <p:nvPr/>
        </p:nvSpPr>
        <p:spPr>
          <a:xfrm>
            <a:off x="7899942" y="4344629"/>
            <a:ext cx="2088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</a:rPr>
              <a:t>9 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ESCRITÓRIOS NA AMÉRICA</a:t>
            </a:r>
          </a:p>
        </p:txBody>
      </p:sp>
      <p:sp>
        <p:nvSpPr>
          <p:cNvPr id="19" name="CuadroTexto 6">
            <a:extLst>
              <a:ext uri="{FF2B5EF4-FFF2-40B4-BE49-F238E27FC236}">
                <a16:creationId xmlns:a16="http://schemas.microsoft.com/office/drawing/2014/main" id="{73B7B16C-B580-471E-9B72-5A336B5A9BA3}"/>
              </a:ext>
            </a:extLst>
          </p:cNvPr>
          <p:cNvSpPr txBox="1"/>
          <p:nvPr/>
        </p:nvSpPr>
        <p:spPr>
          <a:xfrm>
            <a:off x="5579855" y="4355450"/>
            <a:ext cx="2088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baseline="30000" dirty="0">
                <a:solidFill>
                  <a:schemeClr val="accent4"/>
                </a:solidFill>
              </a:rPr>
              <a:t>+</a:t>
            </a:r>
            <a:r>
              <a:rPr lang="es-ES" sz="6000" b="1" dirty="0">
                <a:solidFill>
                  <a:schemeClr val="bg1"/>
                </a:solidFill>
              </a:rPr>
              <a:t>400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PROJETOS IMPLEMENTADOS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AED3A3F-F2F5-4523-8E40-4C64E048A469}"/>
              </a:ext>
            </a:extLst>
          </p:cNvPr>
          <p:cNvSpPr txBox="1">
            <a:spLocks/>
          </p:cNvSpPr>
          <p:nvPr/>
        </p:nvSpPr>
        <p:spPr>
          <a:xfrm>
            <a:off x="5746969" y="3651608"/>
            <a:ext cx="2613642" cy="342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0124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EXPERIENCIA GLOBAL</a:t>
            </a:r>
          </a:p>
        </p:txBody>
      </p:sp>
      <p:pic>
        <p:nvPicPr>
          <p:cNvPr id="22" name="Picture 44">
            <a:extLst>
              <a:ext uri="{FF2B5EF4-FFF2-40B4-BE49-F238E27FC236}">
                <a16:creationId xmlns:a16="http://schemas.microsoft.com/office/drawing/2014/main" id="{7249B256-FFAB-4C4D-9CEA-4722F140D2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7255"/>
            <a:ext cx="5334295" cy="6870878"/>
          </a:xfrm>
          <a:prstGeom prst="rect">
            <a:avLst/>
          </a:prstGeom>
        </p:spPr>
      </p:pic>
      <p:grpSp>
        <p:nvGrpSpPr>
          <p:cNvPr id="23" name="Group 45">
            <a:extLst>
              <a:ext uri="{FF2B5EF4-FFF2-40B4-BE49-F238E27FC236}">
                <a16:creationId xmlns:a16="http://schemas.microsoft.com/office/drawing/2014/main" id="{7F5D0C94-1C71-4826-BB8A-C6AF8C4FECFB}"/>
              </a:ext>
            </a:extLst>
          </p:cNvPr>
          <p:cNvGrpSpPr/>
          <p:nvPr/>
        </p:nvGrpSpPr>
        <p:grpSpPr>
          <a:xfrm>
            <a:off x="1176035" y="2272602"/>
            <a:ext cx="2817781" cy="4183046"/>
            <a:chOff x="1387341" y="2226547"/>
            <a:chExt cx="2817781" cy="4183045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B19C8FA1-989A-4AAE-B6C3-EAC66A891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341" y="2226547"/>
              <a:ext cx="150493" cy="192632"/>
            </a:xfrm>
            <a:prstGeom prst="rect">
              <a:avLst/>
            </a:prstGeom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16DEF02F-23C1-4C11-B89A-103952B08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8783" y="2710868"/>
              <a:ext cx="150493" cy="192632"/>
            </a:xfrm>
            <a:prstGeom prst="rect">
              <a:avLst/>
            </a:prstGeom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7A980A53-4FE5-45A0-AF21-B5E6A950B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0335" y="3368974"/>
              <a:ext cx="150493" cy="192632"/>
            </a:xfrm>
            <a:prstGeom prst="rect">
              <a:avLst/>
            </a:prstGeom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15B6A44A-1003-418F-9C17-0382C0B9B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7031" y="4440500"/>
              <a:ext cx="150493" cy="192632"/>
            </a:xfrm>
            <a:prstGeom prst="rect">
              <a:avLst/>
            </a:prstGeom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21E81E9A-248C-4D79-ADDA-CC061C6E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8984" y="2704751"/>
              <a:ext cx="150493" cy="192632"/>
            </a:xfrm>
            <a:prstGeom prst="rect">
              <a:avLst/>
            </a:prstGeom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9F5803DE-D4DD-4D7F-B6E6-DD5EA902C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4224" y="6066455"/>
              <a:ext cx="150493" cy="192632"/>
            </a:xfrm>
            <a:prstGeom prst="rect">
              <a:avLst/>
            </a:prstGeom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B44C3F9B-D5AD-4BBF-8E4F-5DF764413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4398" y="6216960"/>
              <a:ext cx="150493" cy="192632"/>
            </a:xfrm>
            <a:prstGeom prst="rect">
              <a:avLst/>
            </a:prstGeom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B4FF306E-41B4-4BE1-8B5D-20389F01F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9568" y="3056170"/>
              <a:ext cx="150493" cy="192632"/>
            </a:xfrm>
            <a:prstGeom prst="rect">
              <a:avLst/>
            </a:prstGeom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42B69C1B-6A77-4D19-A7FD-D9DF5AD4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0608" y="2821986"/>
              <a:ext cx="150493" cy="192632"/>
            </a:xfrm>
            <a:prstGeom prst="rect">
              <a:avLst/>
            </a:prstGeom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5DBFD01A-4A1B-4713-81AF-0AD40E5E2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0785" y="2912075"/>
              <a:ext cx="150493" cy="192632"/>
            </a:xfrm>
            <a:prstGeom prst="rect">
              <a:avLst/>
            </a:prstGeom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4BBE87A4-9E07-4B1D-83B0-8AE8E6D71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5281" y="3794943"/>
              <a:ext cx="150493" cy="192632"/>
            </a:xfrm>
            <a:prstGeom prst="rect">
              <a:avLst/>
            </a:prstGeom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091F7CB3-A472-4184-9677-EEDD9E84E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4097" y="3231889"/>
              <a:ext cx="150493" cy="192632"/>
            </a:xfrm>
            <a:prstGeom prst="rect">
              <a:avLst/>
            </a:prstGeom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22806D55-A4C1-4FF7-A539-E4B9C9557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4629" y="5299423"/>
              <a:ext cx="150493" cy="192632"/>
            </a:xfrm>
            <a:prstGeom prst="rect">
              <a:avLst/>
            </a:prstGeom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21D754DB-AAA1-473A-B58F-F1B0E9AC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2582" y="3141800"/>
              <a:ext cx="150493" cy="192632"/>
            </a:xfrm>
            <a:prstGeom prst="rect">
              <a:avLst/>
            </a:prstGeom>
          </p:spPr>
        </p:pic>
      </p:grpSp>
      <p:pic>
        <p:nvPicPr>
          <p:cNvPr id="38" name="Picture 2">
            <a:extLst>
              <a:ext uri="{FF2B5EF4-FFF2-40B4-BE49-F238E27FC236}">
                <a16:creationId xmlns:a16="http://schemas.microsoft.com/office/drawing/2014/main" id="{4B354398-B44F-45BD-8A5E-89AF05BB64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063" y="2012636"/>
            <a:ext cx="150493" cy="192632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C414CC93-8733-4639-8566-C3A9C6E8F4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830" y="1690856"/>
            <a:ext cx="150493" cy="192632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EC7E03C7-F928-4C29-866E-F0B5A568B6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581" y="1520476"/>
            <a:ext cx="150493" cy="192632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F521974E-8677-4DA7-8767-124CBA3B3A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917" y="777531"/>
            <a:ext cx="150493" cy="192632"/>
          </a:xfrm>
          <a:prstGeom prst="rect">
            <a:avLst/>
          </a:prstGeom>
        </p:spPr>
      </p:pic>
      <p:pic>
        <p:nvPicPr>
          <p:cNvPr id="42" name="Imagen 5">
            <a:extLst>
              <a:ext uri="{FF2B5EF4-FFF2-40B4-BE49-F238E27FC236}">
                <a16:creationId xmlns:a16="http://schemas.microsoft.com/office/drawing/2014/main" id="{7F938762-3A0F-4256-B1BA-DF3418152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16" y="5987602"/>
            <a:ext cx="1519238" cy="859155"/>
          </a:xfrm>
          <a:prstGeom prst="rect">
            <a:avLst/>
          </a:prstGeom>
        </p:spPr>
      </p:pic>
      <p:grpSp>
        <p:nvGrpSpPr>
          <p:cNvPr id="43" name="Group 32">
            <a:extLst>
              <a:ext uri="{FF2B5EF4-FFF2-40B4-BE49-F238E27FC236}">
                <a16:creationId xmlns:a16="http://schemas.microsoft.com/office/drawing/2014/main" id="{E7155392-B0A6-40A0-B91C-BC495F4BA835}"/>
              </a:ext>
            </a:extLst>
          </p:cNvPr>
          <p:cNvGrpSpPr/>
          <p:nvPr/>
        </p:nvGrpSpPr>
        <p:grpSpPr>
          <a:xfrm>
            <a:off x="205667" y="3578257"/>
            <a:ext cx="1767767" cy="2631441"/>
            <a:chOff x="91150" y="3360622"/>
            <a:chExt cx="1643553" cy="2446540"/>
          </a:xfrm>
        </p:grpSpPr>
        <p:sp>
          <p:nvSpPr>
            <p:cNvPr id="44" name="CuadroTexto 7">
              <a:extLst>
                <a:ext uri="{FF2B5EF4-FFF2-40B4-BE49-F238E27FC236}">
                  <a16:creationId xmlns:a16="http://schemas.microsoft.com/office/drawing/2014/main" id="{610EDF1E-ACF8-473E-A373-3C0AD523F946}"/>
                </a:ext>
              </a:extLst>
            </p:cNvPr>
            <p:cNvSpPr txBox="1"/>
            <p:nvPr/>
          </p:nvSpPr>
          <p:spPr>
            <a:xfrm>
              <a:off x="1057274" y="4428706"/>
              <a:ext cx="231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/>
                <a:t> </a:t>
              </a:r>
            </a:p>
          </p:txBody>
        </p:sp>
        <p:pic>
          <p:nvPicPr>
            <p:cNvPr id="45" name="Picture 13">
              <a:extLst>
                <a:ext uri="{FF2B5EF4-FFF2-40B4-BE49-F238E27FC236}">
                  <a16:creationId xmlns:a16="http://schemas.microsoft.com/office/drawing/2014/main" id="{BE0B749C-149B-4C0B-9953-8ADE2FBDF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50" y="4659403"/>
              <a:ext cx="1254448" cy="380382"/>
            </a:xfrm>
            <a:prstGeom prst="rect">
              <a:avLst/>
            </a:prstGeom>
          </p:spPr>
        </p:pic>
        <p:pic>
          <p:nvPicPr>
            <p:cNvPr id="48" name="Picture 18">
              <a:extLst>
                <a:ext uri="{FF2B5EF4-FFF2-40B4-BE49-F238E27FC236}">
                  <a16:creationId xmlns:a16="http://schemas.microsoft.com/office/drawing/2014/main" id="{FEFA3BEB-AA33-443A-90D1-A31655BB5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115" y="5492797"/>
              <a:ext cx="1036736" cy="314365"/>
            </a:xfrm>
            <a:prstGeom prst="rect">
              <a:avLst/>
            </a:prstGeom>
          </p:spPr>
        </p:pic>
        <p:pic>
          <p:nvPicPr>
            <p:cNvPr id="49" name="Picture 21">
              <a:extLst>
                <a:ext uri="{FF2B5EF4-FFF2-40B4-BE49-F238E27FC236}">
                  <a16:creationId xmlns:a16="http://schemas.microsoft.com/office/drawing/2014/main" id="{9990228C-8E62-45CE-92E4-BE0E62D6A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723" y="3656098"/>
              <a:ext cx="1036736" cy="314365"/>
            </a:xfrm>
            <a:prstGeom prst="rect">
              <a:avLst/>
            </a:prstGeom>
          </p:spPr>
        </p:pic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28E6D112-A5BE-43FF-8DD0-8C7845621837}"/>
                </a:ext>
              </a:extLst>
            </p:cNvPr>
            <p:cNvGrpSpPr/>
            <p:nvPr/>
          </p:nvGrpSpPr>
          <p:grpSpPr>
            <a:xfrm>
              <a:off x="164305" y="4030094"/>
              <a:ext cx="1570398" cy="601732"/>
              <a:chOff x="2465057" y="2764995"/>
              <a:chExt cx="4280872" cy="1560291"/>
            </a:xfrm>
          </p:grpSpPr>
          <p:pic>
            <p:nvPicPr>
              <p:cNvPr id="53" name="Picture 11">
                <a:extLst>
                  <a:ext uri="{FF2B5EF4-FFF2-40B4-BE49-F238E27FC236}">
                    <a16:creationId xmlns:a16="http://schemas.microsoft.com/office/drawing/2014/main" id="{E38ED165-6883-4251-BA83-AAADE8ED0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5057" y="3429275"/>
                <a:ext cx="2954937" cy="896011"/>
              </a:xfrm>
              <a:prstGeom prst="rect">
                <a:avLst/>
              </a:prstGeom>
            </p:spPr>
          </p:pic>
          <p:pic>
            <p:nvPicPr>
              <p:cNvPr id="54" name="Picture 24">
                <a:extLst>
                  <a:ext uri="{FF2B5EF4-FFF2-40B4-BE49-F238E27FC236}">
                    <a16:creationId xmlns:a16="http://schemas.microsoft.com/office/drawing/2014/main" id="{A34CF4B9-067A-475C-AA39-A04DD298B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77427" y="2764995"/>
                <a:ext cx="1968502" cy="596901"/>
              </a:xfrm>
              <a:prstGeom prst="rect">
                <a:avLst/>
              </a:prstGeom>
            </p:spPr>
          </p:pic>
        </p:grpSp>
        <p:pic>
          <p:nvPicPr>
            <p:cNvPr id="51" name="Picture 28">
              <a:extLst>
                <a:ext uri="{FF2B5EF4-FFF2-40B4-BE49-F238E27FC236}">
                  <a16:creationId xmlns:a16="http://schemas.microsoft.com/office/drawing/2014/main" id="{A6689548-8530-40E7-A402-36D157D6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590" y="3360622"/>
              <a:ext cx="1036736" cy="314365"/>
            </a:xfrm>
            <a:prstGeom prst="rect">
              <a:avLst/>
            </a:prstGeom>
          </p:spPr>
        </p:pic>
        <p:pic>
          <p:nvPicPr>
            <p:cNvPr id="52" name="Picture 30">
              <a:extLst>
                <a:ext uri="{FF2B5EF4-FFF2-40B4-BE49-F238E27FC236}">
                  <a16:creationId xmlns:a16="http://schemas.microsoft.com/office/drawing/2014/main" id="{7DA16AB3-6610-4E1B-8979-91F719C3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340" y="3963700"/>
              <a:ext cx="1140409" cy="345802"/>
            </a:xfrm>
            <a:prstGeom prst="rect">
              <a:avLst/>
            </a:prstGeom>
          </p:spPr>
        </p:pic>
      </p:grpSp>
      <p:pic>
        <p:nvPicPr>
          <p:cNvPr id="55" name="Graphic 4">
            <a:extLst>
              <a:ext uri="{FF2B5EF4-FFF2-40B4-BE49-F238E27FC236}">
                <a16:creationId xmlns:a16="http://schemas.microsoft.com/office/drawing/2014/main" id="{334324D4-A77F-4029-B8A1-CEB0F76A12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9253" y="4597745"/>
            <a:ext cx="1119264" cy="285787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8BCEBD50-1B94-4262-AC20-C5FEC3FA22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67523" y="1600229"/>
            <a:ext cx="1619851" cy="989684"/>
          </a:xfrm>
          <a:prstGeom prst="rect">
            <a:avLst/>
          </a:prstGeom>
        </p:spPr>
      </p:pic>
      <p:sp>
        <p:nvSpPr>
          <p:cNvPr id="57" name="CuadroTexto 9">
            <a:extLst>
              <a:ext uri="{FF2B5EF4-FFF2-40B4-BE49-F238E27FC236}">
                <a16:creationId xmlns:a16="http://schemas.microsoft.com/office/drawing/2014/main" id="{7E2EEE2B-8D18-4682-B924-284761E4C8C7}"/>
              </a:ext>
            </a:extLst>
          </p:cNvPr>
          <p:cNvSpPr txBox="1"/>
          <p:nvPr/>
        </p:nvSpPr>
        <p:spPr>
          <a:xfrm>
            <a:off x="9982888" y="4344629"/>
            <a:ext cx="208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</a:rPr>
              <a:t>18 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PAÍSES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CAEE13-1576-49D9-BDA3-C64D54ABCE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09362" y="5934403"/>
            <a:ext cx="4953000" cy="6572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AB648E-CEFB-491F-B108-FB718CD6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8" y="3135150"/>
            <a:ext cx="945794" cy="5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59AA4097-6158-455A-BF21-EF3424047C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377" y="6682758"/>
            <a:ext cx="150493" cy="1926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71F968-3803-4641-ACE5-20F2E3611F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4554" y="2945757"/>
            <a:ext cx="1177407" cy="3416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8AEEA3-A7F3-4C9C-9C30-1DD3466163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26528" y="4979947"/>
            <a:ext cx="974414" cy="3480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3E14188-3B56-4517-AFA0-FB8DDD75AC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70463" y="5388966"/>
            <a:ext cx="951306" cy="371703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29033991-83A5-4443-952A-8B226ADAC7C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0576" y="3903928"/>
            <a:ext cx="1226139" cy="36909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37CA7B13-4B8A-4AE4-B9A2-5A979F24A6F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6718" y="5359106"/>
            <a:ext cx="1126040" cy="37170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4CBACD-0B84-A633-E55F-A0CDDEF34C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005" y="5805699"/>
            <a:ext cx="150493" cy="192632"/>
          </a:xfrm>
          <a:prstGeom prst="rect">
            <a:avLst/>
          </a:prstGeom>
        </p:spPr>
      </p:pic>
      <p:pic>
        <p:nvPicPr>
          <p:cNvPr id="2050" name="Picture 2" descr="IBM Brasil (@ibmbrasil) / Twitter">
            <a:extLst>
              <a:ext uri="{FF2B5EF4-FFF2-40B4-BE49-F238E27FC236}">
                <a16:creationId xmlns:a16="http://schemas.microsoft.com/office/drawing/2014/main" id="{01229E0C-4471-4DF5-D58B-F6C153719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1" y="4195488"/>
            <a:ext cx="875627" cy="8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BM Brasil (@ibmbrasil) / Twitter">
            <a:extLst>
              <a:ext uri="{FF2B5EF4-FFF2-40B4-BE49-F238E27FC236}">
                <a16:creationId xmlns:a16="http://schemas.microsoft.com/office/drawing/2014/main" id="{586EB31A-7C20-94FF-A0B7-29601BC9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19" y="2521838"/>
            <a:ext cx="580889" cy="5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8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2765639" y="178701"/>
            <a:ext cx="8936561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Solução SaaS – IBM Cloud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ángulo 33">
            <a:extLst>
              <a:ext uri="{FF2B5EF4-FFF2-40B4-BE49-F238E27FC236}">
                <a16:creationId xmlns:a16="http://schemas.microsoft.com/office/drawing/2014/main" id="{74E03421-E7AE-ED5E-EAD5-2ECD3F341202}"/>
              </a:ext>
            </a:extLst>
          </p:cNvPr>
          <p:cNvSpPr/>
          <p:nvPr/>
        </p:nvSpPr>
        <p:spPr>
          <a:xfrm>
            <a:off x="652389" y="1031453"/>
            <a:ext cx="7952939" cy="46796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77240">
              <a:lnSpc>
                <a:spcPct val="100000"/>
              </a:lnSpc>
              <a:spcBef>
                <a:spcPts val="910"/>
              </a:spcBef>
            </a:pP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87DD6195-39B7-CAD7-F3FA-418BD5F110F7}"/>
              </a:ext>
            </a:extLst>
          </p:cNvPr>
          <p:cNvSpPr/>
          <p:nvPr/>
        </p:nvSpPr>
        <p:spPr bwMode="auto">
          <a:xfrm>
            <a:off x="8769878" y="1738098"/>
            <a:ext cx="3042637" cy="2624878"/>
          </a:xfrm>
          <a:prstGeom prst="rect">
            <a:avLst/>
          </a:prstGeom>
          <a:gradFill flip="none" rotWithShape="1">
            <a:gsLst>
              <a:gs pos="0">
                <a:srgbClr val="282828"/>
              </a:gs>
              <a:gs pos="99000">
                <a:srgbClr val="171717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304800" tIns="304800" rIns="182880" bIns="304800" numCol="1" rtlCol="0" anchor="t" anchorCtr="0" compatLnSpc="1">
            <a:prstTxWarp prst="textNoShape">
              <a:avLst/>
            </a:prstTxWarp>
          </a:bodyPr>
          <a:lstStyle/>
          <a:p>
            <a:pPr defTabSz="685934">
              <a:defRPr/>
            </a:pPr>
            <a:r>
              <a:rPr lang="en-US" sz="1400" kern="0" dirty="0">
                <a:solidFill>
                  <a:srgbClr val="00BAB6"/>
                </a:solidFill>
                <a:latin typeface="IBM Plex Sans SemiBold" panose="020B0503050000000000" pitchFamily="34" charset="77"/>
                <a:ea typeface="IBM Plex Sans" charset="0"/>
                <a:cs typeface="Arial" panose="020B0604020202020204" pitchFamily="34" charset="0"/>
              </a:rPr>
              <a:t>Highest level of encryption</a:t>
            </a:r>
          </a:p>
          <a:p>
            <a:pPr defTabSz="685934">
              <a:defRPr/>
            </a:pPr>
            <a:r>
              <a:rPr lang="en-US" sz="1400" kern="0" dirty="0">
                <a:solidFill>
                  <a:srgbClr val="F3F3F3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FIPS 140-2 Level 4 </a:t>
            </a:r>
          </a:p>
          <a:p>
            <a:pPr defTabSz="685934">
              <a:defRPr/>
            </a:pPr>
            <a:endParaRPr lang="en-US" sz="1400" kern="0" dirty="0">
              <a:solidFill>
                <a:srgbClr val="F3F3F3"/>
              </a:solidFill>
              <a:latin typeface="IBM Plex Sans SemiBold" panose="020B0503050000000000" pitchFamily="34" charset="77"/>
              <a:ea typeface="IBM Plex Sans" charset="0"/>
              <a:cs typeface="Arial" panose="020B0604020202020204" pitchFamily="34" charset="0"/>
            </a:endParaRPr>
          </a:p>
          <a:p>
            <a:pPr defTabSz="685934">
              <a:defRPr/>
            </a:pPr>
            <a:r>
              <a:rPr lang="en-US" sz="1400" kern="0" dirty="0">
                <a:solidFill>
                  <a:srgbClr val="00BAB6"/>
                </a:solidFill>
                <a:latin typeface="IBM Plex Sans SemiBold" panose="020B0503050000000000" pitchFamily="34" charset="77"/>
                <a:ea typeface="IBM Plex Sans" charset="0"/>
                <a:cs typeface="Arial" panose="020B0604020202020204" pitchFamily="34" charset="0"/>
              </a:rPr>
              <a:t>Cloud</a:t>
            </a:r>
            <a:r>
              <a:rPr lang="en-US" sz="1400" kern="0" dirty="0">
                <a:solidFill>
                  <a:srgbClr val="F3F3F3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 </a:t>
            </a:r>
            <a:r>
              <a:rPr lang="en-US" sz="1400" kern="0" dirty="0">
                <a:solidFill>
                  <a:srgbClr val="00BAB6"/>
                </a:solidFill>
                <a:latin typeface="IBM Plex Sans SemiBold" panose="020B0503050000000000" pitchFamily="34" charset="77"/>
                <a:ea typeface="IBM Plex Sans" charset="0"/>
                <a:cs typeface="Arial" panose="020B0604020202020204" pitchFamily="34" charset="0"/>
              </a:rPr>
              <a:t>Enhanced availability SLAs </a:t>
            </a:r>
          </a:p>
          <a:p>
            <a:pPr defTabSz="685934">
              <a:defRPr/>
            </a:pPr>
            <a:r>
              <a:rPr lang="en-US" sz="1400" kern="0" dirty="0">
                <a:solidFill>
                  <a:srgbClr val="F3F3F3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HA: 99.99%, Non-HA: 99.9%</a:t>
            </a:r>
          </a:p>
          <a:p>
            <a:pPr defTabSz="685934">
              <a:defRPr/>
            </a:pPr>
            <a:endParaRPr lang="en-US" sz="1400" kern="0" dirty="0">
              <a:solidFill>
                <a:srgbClr val="F3F3F3"/>
              </a:solidFill>
              <a:latin typeface="Arial" panose="020B0604020202020204" pitchFamily="34" charset="0"/>
              <a:ea typeface="IBM Plex Sans" charset="0"/>
              <a:cs typeface="Arial" panose="020B0604020202020204" pitchFamily="34" charset="0"/>
            </a:endParaRPr>
          </a:p>
          <a:p>
            <a:pPr defTabSz="685934">
              <a:defRPr/>
            </a:pPr>
            <a:r>
              <a:rPr lang="en-US" sz="1400" kern="0" dirty="0">
                <a:solidFill>
                  <a:srgbClr val="00BAB6"/>
                </a:solidFill>
                <a:latin typeface="IBM Plex Sans SemiBold" panose="020B0503050000000000" pitchFamily="34" charset="77"/>
                <a:cs typeface="Arial" panose="020B0604020202020204" pitchFamily="34" charset="0"/>
              </a:rPr>
              <a:t>Datacenter</a:t>
            </a:r>
          </a:p>
          <a:p>
            <a:pPr defTabSz="685934">
              <a:defRPr/>
            </a:pPr>
            <a:r>
              <a:rPr lang="en-US" sz="1400" kern="0" dirty="0">
                <a:solidFill>
                  <a:srgbClr val="F3F3F3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More than 60 datacenters in 18 countries (including </a:t>
            </a:r>
            <a:r>
              <a:rPr lang="en-US" sz="1400" kern="0" dirty="0" err="1">
                <a:solidFill>
                  <a:srgbClr val="F3F3F3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Brasil</a:t>
            </a:r>
            <a:r>
              <a:rPr lang="en-US" sz="1400" kern="0" dirty="0">
                <a:solidFill>
                  <a:srgbClr val="F3F3F3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4" descr="Imagen que contiene dibujo, luz&#10;&#10;Descripción generada automáticamente">
            <a:extLst>
              <a:ext uri="{FF2B5EF4-FFF2-40B4-BE49-F238E27FC236}">
                <a16:creationId xmlns:a16="http://schemas.microsoft.com/office/drawing/2014/main" id="{8B6E7FED-5A5A-B939-0281-BD330576CE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831" y="4787585"/>
            <a:ext cx="2612706" cy="606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EB3C64-D23D-B352-FF66-D3D906199A20}"/>
              </a:ext>
            </a:extLst>
          </p:cNvPr>
          <p:cNvSpPr/>
          <p:nvPr/>
        </p:nvSpPr>
        <p:spPr bwMode="auto">
          <a:xfrm>
            <a:off x="2608457" y="2644805"/>
            <a:ext cx="1850447" cy="1744669"/>
          </a:xfrm>
          <a:prstGeom prst="rect">
            <a:avLst/>
          </a:prstGeom>
          <a:solidFill>
            <a:srgbClr val="0530A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CRIPTOGRAFIA / ANONIMIZAÇÃO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72A7FE-0BA9-5660-455C-55DAB9BFDE25}"/>
              </a:ext>
            </a:extLst>
          </p:cNvPr>
          <p:cNvSpPr/>
          <p:nvPr/>
        </p:nvSpPr>
        <p:spPr bwMode="auto">
          <a:xfrm>
            <a:off x="652390" y="2640449"/>
            <a:ext cx="1850447" cy="1744669"/>
          </a:xfrm>
          <a:prstGeom prst="rect">
            <a:avLst/>
          </a:prstGeom>
          <a:solidFill>
            <a:srgbClr val="0530A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spc="-25" dirty="0">
                <a:solidFill>
                  <a:srgbClr val="FFFFFF"/>
                </a:solidFill>
                <a:latin typeface="Calibri"/>
                <a:cs typeface="Calibri"/>
              </a:rPr>
              <a:t>TOKENIZAÇÃO</a:t>
            </a:r>
            <a:endParaRPr kumimoji="0" lang="en-US" sz="200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Imagen 27" descr="Imagen que contiene dibujo, luz&#10;&#10;Descripción generada automáticamente">
            <a:extLst>
              <a:ext uri="{FF2B5EF4-FFF2-40B4-BE49-F238E27FC236}">
                <a16:creationId xmlns:a16="http://schemas.microsoft.com/office/drawing/2014/main" id="{69162FC5-DE12-A190-7221-C8096E643D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004" y="1186551"/>
            <a:ext cx="1962965" cy="455676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BDB22BC-216A-F8B5-FEAE-78A601ECB706}"/>
              </a:ext>
            </a:extLst>
          </p:cNvPr>
          <p:cNvSpPr/>
          <p:nvPr/>
        </p:nvSpPr>
        <p:spPr>
          <a:xfrm>
            <a:off x="8773073" y="4362976"/>
            <a:ext cx="3039441" cy="385912"/>
          </a:xfrm>
          <a:prstGeom prst="rect">
            <a:avLst/>
          </a:prstGeom>
          <a:solidFill>
            <a:srgbClr val="0530AD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768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900FA2-A2CA-8EF2-4A6A-04F3D6755E9D}"/>
              </a:ext>
            </a:extLst>
          </p:cNvPr>
          <p:cNvSpPr txBox="1">
            <a:spLocks/>
          </p:cNvSpPr>
          <p:nvPr/>
        </p:nvSpPr>
        <p:spPr>
          <a:xfrm>
            <a:off x="9263989" y="4426196"/>
            <a:ext cx="1565360" cy="342241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173038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3968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625475" indent="-168275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8032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8998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cs typeface="Arial" charset="0"/>
              </a:rPr>
              <a:t>Open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cs typeface="Arial" charset="0"/>
              </a:rPr>
              <a:t>Innovation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cs typeface="Arial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4D99BB60-0B63-A968-B166-51069660CC1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846331" y="4405320"/>
            <a:ext cx="298681" cy="298681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79FD866E-D741-4A89-1C6C-47258B8C7942}"/>
              </a:ext>
            </a:extLst>
          </p:cNvPr>
          <p:cNvSpPr/>
          <p:nvPr/>
        </p:nvSpPr>
        <p:spPr>
          <a:xfrm>
            <a:off x="8769878" y="4757460"/>
            <a:ext cx="3042637" cy="385912"/>
          </a:xfrm>
          <a:prstGeom prst="rect">
            <a:avLst/>
          </a:prstGeom>
          <a:solidFill>
            <a:srgbClr val="009C98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768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9E96A85-EDE1-0740-74A5-4CB4FC80BCA5}"/>
              </a:ext>
            </a:extLst>
          </p:cNvPr>
          <p:cNvSpPr txBox="1">
            <a:spLocks/>
          </p:cNvSpPr>
          <p:nvPr/>
        </p:nvSpPr>
        <p:spPr>
          <a:xfrm>
            <a:off x="9253576" y="4778255"/>
            <a:ext cx="2477705" cy="270912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173038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3968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625475" indent="-168275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8032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8998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cs typeface="Arial" charset="0"/>
              </a:rPr>
              <a:t>Security Leadership</a:t>
            </a: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36AFB615-3F32-8B9A-C1D2-18BE080A7273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895461" y="4809641"/>
            <a:ext cx="253723" cy="271528"/>
          </a:xfrm>
          <a:prstGeom prst="rect">
            <a:avLst/>
          </a:prstGeom>
        </p:spPr>
      </p:pic>
      <p:sp>
        <p:nvSpPr>
          <p:cNvPr id="20" name="Rectangle 7">
            <a:extLst>
              <a:ext uri="{FF2B5EF4-FFF2-40B4-BE49-F238E27FC236}">
                <a16:creationId xmlns:a16="http://schemas.microsoft.com/office/drawing/2014/main" id="{DE119EA7-81AA-6413-9100-717C894CF272}"/>
              </a:ext>
            </a:extLst>
          </p:cNvPr>
          <p:cNvSpPr/>
          <p:nvPr/>
        </p:nvSpPr>
        <p:spPr>
          <a:xfrm>
            <a:off x="8769878" y="5105893"/>
            <a:ext cx="3039441" cy="385912"/>
          </a:xfrm>
          <a:prstGeom prst="rect">
            <a:avLst/>
          </a:prstGeom>
          <a:solidFill>
            <a:srgbClr val="0F6FFF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768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DA2C9FD-90C2-6B78-1BD1-A1C2D45D3905}"/>
              </a:ext>
            </a:extLst>
          </p:cNvPr>
          <p:cNvSpPr txBox="1">
            <a:spLocks/>
          </p:cNvSpPr>
          <p:nvPr/>
        </p:nvSpPr>
        <p:spPr>
          <a:xfrm>
            <a:off x="9279225" y="5147520"/>
            <a:ext cx="2800707" cy="254139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173038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3968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625475" indent="-168275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8032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8998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cs typeface="Arial" charset="0"/>
              </a:rPr>
              <a:t>Enterprise Grade</a:t>
            </a: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D8C2F91C-1641-ED41-DF76-05BB633A2D6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63701" y="5162984"/>
            <a:ext cx="279095" cy="279095"/>
          </a:xfrm>
          <a:prstGeom prst="rect">
            <a:avLst/>
          </a:prstGeom>
        </p:spPr>
      </p:pic>
      <p:sp>
        <p:nvSpPr>
          <p:cNvPr id="23" name="Rectangle 4">
            <a:extLst>
              <a:ext uri="{FF2B5EF4-FFF2-40B4-BE49-F238E27FC236}">
                <a16:creationId xmlns:a16="http://schemas.microsoft.com/office/drawing/2014/main" id="{248D6FF6-DC83-49D0-4676-6498100C6B1F}"/>
              </a:ext>
            </a:extLst>
          </p:cNvPr>
          <p:cNvSpPr/>
          <p:nvPr/>
        </p:nvSpPr>
        <p:spPr bwMode="auto">
          <a:xfrm>
            <a:off x="6490909" y="2642627"/>
            <a:ext cx="1850447" cy="1744669"/>
          </a:xfrm>
          <a:prstGeom prst="rect">
            <a:avLst/>
          </a:prstGeom>
          <a:solidFill>
            <a:srgbClr val="0530A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MASCARAMENTO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C4168A1-F1EA-B1E8-D2E1-63B77A1DF1E9}"/>
              </a:ext>
            </a:extLst>
          </p:cNvPr>
          <p:cNvSpPr/>
          <p:nvPr/>
        </p:nvSpPr>
        <p:spPr bwMode="auto">
          <a:xfrm>
            <a:off x="4544736" y="2646982"/>
            <a:ext cx="1850447" cy="1744669"/>
          </a:xfrm>
          <a:prstGeom prst="rect">
            <a:avLst/>
          </a:prstGeom>
          <a:solidFill>
            <a:srgbClr val="0530A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0" dirty="0">
                <a:solidFill>
                  <a:srgbClr val="FFFFFF"/>
                </a:solidFill>
                <a:latin typeface="Calibri"/>
                <a:cs typeface="Calibri"/>
              </a:rPr>
              <a:t>REDACTION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648DAA9C-A47B-2F47-EF57-4C9F08F560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3184" y="1404957"/>
            <a:ext cx="457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3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2765639" y="178701"/>
            <a:ext cx="8936561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Solução SaaS – </a:t>
            </a:r>
            <a:r>
              <a:rPr lang="pt-BR" sz="2667" b="1" kern="0" dirty="0" err="1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Secure</a:t>
            </a: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 Data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4E90AA-769C-0F1A-110C-8950D7F1D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33" y="1219756"/>
            <a:ext cx="11273992" cy="44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2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070533" y="1444101"/>
            <a:ext cx="3539200" cy="102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Tx/>
              <a:buNone/>
              <a:tabLst/>
              <a:defRPr/>
            </a:pPr>
            <a:r>
              <a:rPr kumimoji="0" lang="pt-BR" sz="50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Obrigado!</a:t>
            </a:r>
            <a:endParaRPr kumimoji="0" sz="5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105288" y="2811967"/>
            <a:ext cx="5460000" cy="233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21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Addie Lubke Sanches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ra" pitchFamily="2" charset="0"/>
                <a:ea typeface="Roboto Medium" panose="02000000000000000000" pitchFamily="2" charset="0"/>
                <a:cs typeface="Sora" pitchFamily="2" charset="0"/>
                <a:sym typeface="Arial"/>
              </a:rPr>
              <a:t>CEO LATAM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asanches.cleveris.com</a:t>
            </a:r>
            <a:endParaRPr kumimoji="0" lang="pt-BR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1867" b="1" kern="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(11) 99931-0868    /   (11) 3443-7450</a:t>
            </a:r>
            <a:endParaRPr kumimoji="0" lang="pt-BR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94872" y="5451621"/>
            <a:ext cx="1742400" cy="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in"/>
                <a:ea typeface="Roboto Thin"/>
                <a:cs typeface="Roboto Thin"/>
                <a:sym typeface="Roboto Thin"/>
              </a:rPr>
              <a:t>Realização: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0297" y="6047951"/>
            <a:ext cx="995936" cy="3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6">
            <a:alphaModFix/>
          </a:blip>
          <a:srcRect l="8090" r="-8090"/>
          <a:stretch/>
        </p:blipFill>
        <p:spPr>
          <a:xfrm>
            <a:off x="2376036" y="5523243"/>
            <a:ext cx="2483865" cy="13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851" y="5977917"/>
            <a:ext cx="1646135" cy="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6">
            <a:extLst>
              <a:ext uri="{FF2B5EF4-FFF2-40B4-BE49-F238E27FC236}">
                <a16:creationId xmlns:a16="http://schemas.microsoft.com/office/drawing/2014/main" id="{70609939-1BD7-5F3C-5388-ADCDAECBD2F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05430" y="3323457"/>
            <a:ext cx="1646135" cy="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F0C6FF1-9B47-16BB-81EA-F705CD8D9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375" y="5882362"/>
            <a:ext cx="2511316" cy="789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00c559-4d08-40c1-84cf-b36ba1a2caba" xsi:nil="true"/>
    <lcf76f155ced4ddcb4097134ff3c332f xmlns="01fa498c-4ff2-44d6-964a-63c256795dc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EC9429572E36468A0C8504255861BD" ma:contentTypeVersion="17" ma:contentTypeDescription="Crie um novo documento." ma:contentTypeScope="" ma:versionID="ea8386bbae47241ca68aa351018aa529">
  <xsd:schema xmlns:xsd="http://www.w3.org/2001/XMLSchema" xmlns:xs="http://www.w3.org/2001/XMLSchema" xmlns:p="http://schemas.microsoft.com/office/2006/metadata/properties" xmlns:ns2="01fa498c-4ff2-44d6-964a-63c256795dc8" xmlns:ns3="3f00c559-4d08-40c1-84cf-b36ba1a2caba" targetNamespace="http://schemas.microsoft.com/office/2006/metadata/properties" ma:root="true" ma:fieldsID="65a32544402efa433f4a29b00c820dee" ns2:_="" ns3:_="">
    <xsd:import namespace="01fa498c-4ff2-44d6-964a-63c256795dc8"/>
    <xsd:import namespace="3f00c559-4d08-40c1-84cf-b36ba1a2ca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a498c-4ff2-44d6-964a-63c256795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5c934590-91d2-4e9f-b089-bbc9624ede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0c559-4d08-40c1-84cf-b36ba1a2ca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9f2e9bd-2689-4339-9d3b-a50e1d604214}" ma:internalName="TaxCatchAll" ma:showField="CatchAllData" ma:web="3f00c559-4d08-40c1-84cf-b36ba1a2ca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FA3EE4-AEE8-48BF-9F84-E79B943A5E06}">
  <ds:schemaRefs>
    <ds:schemaRef ds:uri="http://schemas.microsoft.com/office/2006/metadata/properties"/>
    <ds:schemaRef ds:uri="http://schemas.microsoft.com/office/infopath/2007/PartnerControls"/>
    <ds:schemaRef ds:uri="3f00c559-4d08-40c1-84cf-b36ba1a2caba"/>
    <ds:schemaRef ds:uri="01fa498c-4ff2-44d6-964a-63c256795dc8"/>
  </ds:schemaRefs>
</ds:datastoreItem>
</file>

<file path=customXml/itemProps2.xml><?xml version="1.0" encoding="utf-8"?>
<ds:datastoreItem xmlns:ds="http://schemas.openxmlformats.org/officeDocument/2006/customXml" ds:itemID="{FEA33232-1B31-4863-8639-FA2A39897D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FF29C3-0E4A-4DED-8E03-9EB003083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a498c-4ff2-44d6-964a-63c256795dc8"/>
    <ds:schemaRef ds:uri="3f00c559-4d08-40c1-84cf-b36ba1a2ca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Presentation-Template-CLAI_PAYMENTS-V2021</Template>
  <TotalTime>16153</TotalTime>
  <Words>357</Words>
  <Application>Microsoft Office PowerPoint</Application>
  <PresentationFormat>Widescreen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21" baseType="lpstr">
      <vt:lpstr>Arial</vt:lpstr>
      <vt:lpstr>Calibri</vt:lpstr>
      <vt:lpstr>Calibri Light</vt:lpstr>
      <vt:lpstr>IBM Plex Sans</vt:lpstr>
      <vt:lpstr>IBM Plex Sans SemiBold</vt:lpstr>
      <vt:lpstr>inherit</vt:lpstr>
      <vt:lpstr>Roboto</vt:lpstr>
      <vt:lpstr>Roboto Black</vt:lpstr>
      <vt:lpstr>Roboto Medium</vt:lpstr>
      <vt:lpstr>Roboto Thin</vt:lpstr>
      <vt:lpstr>Sora</vt:lpstr>
      <vt:lpstr>Verdana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Carolina Mondragón</dc:creator>
  <cp:keywords/>
  <dc:description/>
  <cp:lastModifiedBy>Ademilson Sanches</cp:lastModifiedBy>
  <cp:revision>13</cp:revision>
  <dcterms:created xsi:type="dcterms:W3CDTF">2022-08-02T19:58:59Z</dcterms:created>
  <dcterms:modified xsi:type="dcterms:W3CDTF">2022-08-30T09:54:52Z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0x0101001DEC9429572E36468A0C8504255861BD</vt:lpwstr>
  </property>
  <property fmtid="{D5CDD505-2E9C-101B-9397-08002B2CF9AE}" pid="3" name="MediaServiceImageTags">
    <vt:lpwstr/>
  </property>
</Properties>
</file>